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5" r:id="rId5"/>
    <p:sldId id="260" r:id="rId6"/>
    <p:sldId id="263" r:id="rId7"/>
    <p:sldId id="264" r:id="rId8"/>
    <p:sldId id="261" r:id="rId9"/>
    <p:sldId id="262" r:id="rId1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B5B0"/>
    <a:srgbClr val="40807B"/>
    <a:srgbClr val="1B7EA5"/>
    <a:srgbClr val="90CFDA"/>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0" d="100"/>
          <a:sy n="70" d="100"/>
        </p:scale>
        <p:origin x="7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2EF202-7DF8-441D-B2D0-200AD00F836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D3EE984A-FCB4-4D1B-AAB8-42A7AA312C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83707B8B-8025-44BC-9C1F-DC063C9F5581}"/>
              </a:ext>
            </a:extLst>
          </p:cNvPr>
          <p:cNvSpPr>
            <a:spLocks noGrp="1"/>
          </p:cNvSpPr>
          <p:nvPr>
            <p:ph type="dt" sz="half" idx="10"/>
          </p:nvPr>
        </p:nvSpPr>
        <p:spPr/>
        <p:txBody>
          <a:bodyPr/>
          <a:lstStyle/>
          <a:p>
            <a:fld id="{E3D946D5-28F1-4C59-B676-F2AFDBD00900}" type="datetimeFigureOut">
              <a:rPr lang="nl-NL" smtClean="0"/>
              <a:t>3-1-2023</a:t>
            </a:fld>
            <a:endParaRPr lang="nl-NL"/>
          </a:p>
        </p:txBody>
      </p:sp>
      <p:sp>
        <p:nvSpPr>
          <p:cNvPr id="5" name="Tijdelijke aanduiding voor voettekst 4">
            <a:extLst>
              <a:ext uri="{FF2B5EF4-FFF2-40B4-BE49-F238E27FC236}">
                <a16:creationId xmlns:a16="http://schemas.microsoft.com/office/drawing/2014/main" id="{5CE320F0-3C9D-4D3C-BB56-E525CC3E7B5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0D1EE91-EAD3-4C98-A5FB-CCC800E277E5}"/>
              </a:ext>
            </a:extLst>
          </p:cNvPr>
          <p:cNvSpPr>
            <a:spLocks noGrp="1"/>
          </p:cNvSpPr>
          <p:nvPr>
            <p:ph type="sldNum" sz="quarter" idx="12"/>
          </p:nvPr>
        </p:nvSpPr>
        <p:spPr/>
        <p:txBody>
          <a:bodyPr/>
          <a:lstStyle/>
          <a:p>
            <a:fld id="{A20A56CD-B348-434D-A964-F661C23D5A3E}" type="slidenum">
              <a:rPr lang="nl-NL" smtClean="0"/>
              <a:t>‹nr.›</a:t>
            </a:fld>
            <a:endParaRPr lang="nl-NL"/>
          </a:p>
        </p:txBody>
      </p:sp>
    </p:spTree>
    <p:extLst>
      <p:ext uri="{BB962C8B-B14F-4D97-AF65-F5344CB8AC3E}">
        <p14:creationId xmlns:p14="http://schemas.microsoft.com/office/powerpoint/2010/main" val="235469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CC4AE3-FA35-40AE-B1EB-9C1312B1DA89}"/>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3980773B-E718-4AE9-B650-FC08F284FDED}"/>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7E90F65-3C82-4312-BCF7-FF2856301B4B}"/>
              </a:ext>
            </a:extLst>
          </p:cNvPr>
          <p:cNvSpPr>
            <a:spLocks noGrp="1"/>
          </p:cNvSpPr>
          <p:nvPr>
            <p:ph type="dt" sz="half" idx="10"/>
          </p:nvPr>
        </p:nvSpPr>
        <p:spPr/>
        <p:txBody>
          <a:bodyPr/>
          <a:lstStyle/>
          <a:p>
            <a:fld id="{E3D946D5-28F1-4C59-B676-F2AFDBD00900}" type="datetimeFigureOut">
              <a:rPr lang="nl-NL" smtClean="0"/>
              <a:t>3-1-2023</a:t>
            </a:fld>
            <a:endParaRPr lang="nl-NL"/>
          </a:p>
        </p:txBody>
      </p:sp>
      <p:sp>
        <p:nvSpPr>
          <p:cNvPr id="5" name="Tijdelijke aanduiding voor voettekst 4">
            <a:extLst>
              <a:ext uri="{FF2B5EF4-FFF2-40B4-BE49-F238E27FC236}">
                <a16:creationId xmlns:a16="http://schemas.microsoft.com/office/drawing/2014/main" id="{4FF1DB59-EABB-4342-8B16-59C148C1D4C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D904F0B-0B98-42FE-8F5D-86B88B7F5F0C}"/>
              </a:ext>
            </a:extLst>
          </p:cNvPr>
          <p:cNvSpPr>
            <a:spLocks noGrp="1"/>
          </p:cNvSpPr>
          <p:nvPr>
            <p:ph type="sldNum" sz="quarter" idx="12"/>
          </p:nvPr>
        </p:nvSpPr>
        <p:spPr/>
        <p:txBody>
          <a:bodyPr/>
          <a:lstStyle/>
          <a:p>
            <a:fld id="{A20A56CD-B348-434D-A964-F661C23D5A3E}" type="slidenum">
              <a:rPr lang="nl-NL" smtClean="0"/>
              <a:t>‹nr.›</a:t>
            </a:fld>
            <a:endParaRPr lang="nl-NL"/>
          </a:p>
        </p:txBody>
      </p:sp>
    </p:spTree>
    <p:extLst>
      <p:ext uri="{BB962C8B-B14F-4D97-AF65-F5344CB8AC3E}">
        <p14:creationId xmlns:p14="http://schemas.microsoft.com/office/powerpoint/2010/main" val="3917370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B47CA22-6D01-4828-9BBD-AE3BC9AF9A4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0175090-A41B-49E0-845E-91368429D9F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36808B4-A55F-4F24-81AE-CBE974C809E0}"/>
              </a:ext>
            </a:extLst>
          </p:cNvPr>
          <p:cNvSpPr>
            <a:spLocks noGrp="1"/>
          </p:cNvSpPr>
          <p:nvPr>
            <p:ph type="dt" sz="half" idx="10"/>
          </p:nvPr>
        </p:nvSpPr>
        <p:spPr/>
        <p:txBody>
          <a:bodyPr/>
          <a:lstStyle/>
          <a:p>
            <a:fld id="{E3D946D5-28F1-4C59-B676-F2AFDBD00900}" type="datetimeFigureOut">
              <a:rPr lang="nl-NL" smtClean="0"/>
              <a:t>3-1-2023</a:t>
            </a:fld>
            <a:endParaRPr lang="nl-NL"/>
          </a:p>
        </p:txBody>
      </p:sp>
      <p:sp>
        <p:nvSpPr>
          <p:cNvPr id="5" name="Tijdelijke aanduiding voor voettekst 4">
            <a:extLst>
              <a:ext uri="{FF2B5EF4-FFF2-40B4-BE49-F238E27FC236}">
                <a16:creationId xmlns:a16="http://schemas.microsoft.com/office/drawing/2014/main" id="{455EB74F-C359-4AEA-9FA8-CD99ECFC59D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BBB3FE-1AFE-4DA1-825A-AC4E382609C3}"/>
              </a:ext>
            </a:extLst>
          </p:cNvPr>
          <p:cNvSpPr>
            <a:spLocks noGrp="1"/>
          </p:cNvSpPr>
          <p:nvPr>
            <p:ph type="sldNum" sz="quarter" idx="12"/>
          </p:nvPr>
        </p:nvSpPr>
        <p:spPr/>
        <p:txBody>
          <a:bodyPr/>
          <a:lstStyle/>
          <a:p>
            <a:fld id="{A20A56CD-B348-434D-A964-F661C23D5A3E}" type="slidenum">
              <a:rPr lang="nl-NL" smtClean="0"/>
              <a:t>‹nr.›</a:t>
            </a:fld>
            <a:endParaRPr lang="nl-NL"/>
          </a:p>
        </p:txBody>
      </p:sp>
    </p:spTree>
    <p:extLst>
      <p:ext uri="{BB962C8B-B14F-4D97-AF65-F5344CB8AC3E}">
        <p14:creationId xmlns:p14="http://schemas.microsoft.com/office/powerpoint/2010/main" val="122813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71B1E-C9AB-446F-91A9-E437D5D70C9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64BA0A4-BBF8-43FA-ADA7-325A5D385D7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5CD6462-6623-4C94-940F-2802F583C4D0}"/>
              </a:ext>
            </a:extLst>
          </p:cNvPr>
          <p:cNvSpPr>
            <a:spLocks noGrp="1"/>
          </p:cNvSpPr>
          <p:nvPr>
            <p:ph type="dt" sz="half" idx="10"/>
          </p:nvPr>
        </p:nvSpPr>
        <p:spPr/>
        <p:txBody>
          <a:bodyPr/>
          <a:lstStyle/>
          <a:p>
            <a:fld id="{E3D946D5-28F1-4C59-B676-F2AFDBD00900}" type="datetimeFigureOut">
              <a:rPr lang="nl-NL" smtClean="0"/>
              <a:t>3-1-2023</a:t>
            </a:fld>
            <a:endParaRPr lang="nl-NL"/>
          </a:p>
        </p:txBody>
      </p:sp>
      <p:sp>
        <p:nvSpPr>
          <p:cNvPr id="5" name="Tijdelijke aanduiding voor voettekst 4">
            <a:extLst>
              <a:ext uri="{FF2B5EF4-FFF2-40B4-BE49-F238E27FC236}">
                <a16:creationId xmlns:a16="http://schemas.microsoft.com/office/drawing/2014/main" id="{0CFAB9C6-3FA3-42C2-8FFD-3494863455D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F5C4DDD-4631-4B85-A2C8-863D7FFBEBDD}"/>
              </a:ext>
            </a:extLst>
          </p:cNvPr>
          <p:cNvSpPr>
            <a:spLocks noGrp="1"/>
          </p:cNvSpPr>
          <p:nvPr>
            <p:ph type="sldNum" sz="quarter" idx="12"/>
          </p:nvPr>
        </p:nvSpPr>
        <p:spPr/>
        <p:txBody>
          <a:bodyPr/>
          <a:lstStyle/>
          <a:p>
            <a:fld id="{A20A56CD-B348-434D-A964-F661C23D5A3E}" type="slidenum">
              <a:rPr lang="nl-NL" smtClean="0"/>
              <a:t>‹nr.›</a:t>
            </a:fld>
            <a:endParaRPr lang="nl-NL"/>
          </a:p>
        </p:txBody>
      </p:sp>
    </p:spTree>
    <p:extLst>
      <p:ext uri="{BB962C8B-B14F-4D97-AF65-F5344CB8AC3E}">
        <p14:creationId xmlns:p14="http://schemas.microsoft.com/office/powerpoint/2010/main" val="1801338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286A59-C926-440E-8F72-1CEAB2661D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D647BFB-5D10-4639-88FA-5D0CBECD24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2EC9B6C5-3ECF-46E0-8FD3-08AF65E5A4D7}"/>
              </a:ext>
            </a:extLst>
          </p:cNvPr>
          <p:cNvSpPr>
            <a:spLocks noGrp="1"/>
          </p:cNvSpPr>
          <p:nvPr>
            <p:ph type="dt" sz="half" idx="10"/>
          </p:nvPr>
        </p:nvSpPr>
        <p:spPr/>
        <p:txBody>
          <a:bodyPr/>
          <a:lstStyle/>
          <a:p>
            <a:fld id="{E3D946D5-28F1-4C59-B676-F2AFDBD00900}" type="datetimeFigureOut">
              <a:rPr lang="nl-NL" smtClean="0"/>
              <a:t>3-1-2023</a:t>
            </a:fld>
            <a:endParaRPr lang="nl-NL"/>
          </a:p>
        </p:txBody>
      </p:sp>
      <p:sp>
        <p:nvSpPr>
          <p:cNvPr id="5" name="Tijdelijke aanduiding voor voettekst 4">
            <a:extLst>
              <a:ext uri="{FF2B5EF4-FFF2-40B4-BE49-F238E27FC236}">
                <a16:creationId xmlns:a16="http://schemas.microsoft.com/office/drawing/2014/main" id="{B4C223EF-BED7-49B9-BFBF-8A5F22F7FED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90731DB-6EBF-4ACC-8BC4-A9F051A1133F}"/>
              </a:ext>
            </a:extLst>
          </p:cNvPr>
          <p:cNvSpPr>
            <a:spLocks noGrp="1"/>
          </p:cNvSpPr>
          <p:nvPr>
            <p:ph type="sldNum" sz="quarter" idx="12"/>
          </p:nvPr>
        </p:nvSpPr>
        <p:spPr/>
        <p:txBody>
          <a:bodyPr/>
          <a:lstStyle/>
          <a:p>
            <a:fld id="{A20A56CD-B348-434D-A964-F661C23D5A3E}" type="slidenum">
              <a:rPr lang="nl-NL" smtClean="0"/>
              <a:t>‹nr.›</a:t>
            </a:fld>
            <a:endParaRPr lang="nl-NL"/>
          </a:p>
        </p:txBody>
      </p:sp>
    </p:spTree>
    <p:extLst>
      <p:ext uri="{BB962C8B-B14F-4D97-AF65-F5344CB8AC3E}">
        <p14:creationId xmlns:p14="http://schemas.microsoft.com/office/powerpoint/2010/main" val="2543741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E7E226-78EC-4D9C-B267-26ED4206F611}"/>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6277CB0-8858-4E11-98D9-B0DE18DA52F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238CD204-D8BD-4BF4-A86D-A64F0C25D45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1647137-8C13-483C-B6F5-B44CDBDD559D}"/>
              </a:ext>
            </a:extLst>
          </p:cNvPr>
          <p:cNvSpPr>
            <a:spLocks noGrp="1"/>
          </p:cNvSpPr>
          <p:nvPr>
            <p:ph type="dt" sz="half" idx="10"/>
          </p:nvPr>
        </p:nvSpPr>
        <p:spPr/>
        <p:txBody>
          <a:bodyPr/>
          <a:lstStyle/>
          <a:p>
            <a:fld id="{E3D946D5-28F1-4C59-B676-F2AFDBD00900}" type="datetimeFigureOut">
              <a:rPr lang="nl-NL" smtClean="0"/>
              <a:t>3-1-2023</a:t>
            </a:fld>
            <a:endParaRPr lang="nl-NL"/>
          </a:p>
        </p:txBody>
      </p:sp>
      <p:sp>
        <p:nvSpPr>
          <p:cNvPr id="6" name="Tijdelijke aanduiding voor voettekst 5">
            <a:extLst>
              <a:ext uri="{FF2B5EF4-FFF2-40B4-BE49-F238E27FC236}">
                <a16:creationId xmlns:a16="http://schemas.microsoft.com/office/drawing/2014/main" id="{F44D54B8-D39B-4D41-9E43-2ABA5621227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B85043F-05B0-42AC-9285-C77B8F8AEF59}"/>
              </a:ext>
            </a:extLst>
          </p:cNvPr>
          <p:cNvSpPr>
            <a:spLocks noGrp="1"/>
          </p:cNvSpPr>
          <p:nvPr>
            <p:ph type="sldNum" sz="quarter" idx="12"/>
          </p:nvPr>
        </p:nvSpPr>
        <p:spPr/>
        <p:txBody>
          <a:bodyPr/>
          <a:lstStyle/>
          <a:p>
            <a:fld id="{A20A56CD-B348-434D-A964-F661C23D5A3E}" type="slidenum">
              <a:rPr lang="nl-NL" smtClean="0"/>
              <a:t>‹nr.›</a:t>
            </a:fld>
            <a:endParaRPr lang="nl-NL"/>
          </a:p>
        </p:txBody>
      </p:sp>
    </p:spTree>
    <p:extLst>
      <p:ext uri="{BB962C8B-B14F-4D97-AF65-F5344CB8AC3E}">
        <p14:creationId xmlns:p14="http://schemas.microsoft.com/office/powerpoint/2010/main" val="3996701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47D063-9FEF-49EA-A460-CF273F35E75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730ACC7-9C6F-4A25-A34C-012748AA27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DDA0903-43AA-482F-8083-B1FC51A5E3C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7E8AE6D-C2AC-4972-8C98-9F8F830A94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299389E-8F4D-4DCA-B527-EAB19DC48483}"/>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D3AA4065-0C48-488C-8C10-044EEF7B9632}"/>
              </a:ext>
            </a:extLst>
          </p:cNvPr>
          <p:cNvSpPr>
            <a:spLocks noGrp="1"/>
          </p:cNvSpPr>
          <p:nvPr>
            <p:ph type="dt" sz="half" idx="10"/>
          </p:nvPr>
        </p:nvSpPr>
        <p:spPr/>
        <p:txBody>
          <a:bodyPr/>
          <a:lstStyle/>
          <a:p>
            <a:fld id="{E3D946D5-28F1-4C59-B676-F2AFDBD00900}" type="datetimeFigureOut">
              <a:rPr lang="nl-NL" smtClean="0"/>
              <a:t>3-1-2023</a:t>
            </a:fld>
            <a:endParaRPr lang="nl-NL"/>
          </a:p>
        </p:txBody>
      </p:sp>
      <p:sp>
        <p:nvSpPr>
          <p:cNvPr id="8" name="Tijdelijke aanduiding voor voettekst 7">
            <a:extLst>
              <a:ext uri="{FF2B5EF4-FFF2-40B4-BE49-F238E27FC236}">
                <a16:creationId xmlns:a16="http://schemas.microsoft.com/office/drawing/2014/main" id="{44212684-6E57-465F-9AC8-92C5CEE01C9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9840601B-6D33-4196-91D4-ED3A007393FE}"/>
              </a:ext>
            </a:extLst>
          </p:cNvPr>
          <p:cNvSpPr>
            <a:spLocks noGrp="1"/>
          </p:cNvSpPr>
          <p:nvPr>
            <p:ph type="sldNum" sz="quarter" idx="12"/>
          </p:nvPr>
        </p:nvSpPr>
        <p:spPr/>
        <p:txBody>
          <a:bodyPr/>
          <a:lstStyle/>
          <a:p>
            <a:fld id="{A20A56CD-B348-434D-A964-F661C23D5A3E}" type="slidenum">
              <a:rPr lang="nl-NL" smtClean="0"/>
              <a:t>‹nr.›</a:t>
            </a:fld>
            <a:endParaRPr lang="nl-NL"/>
          </a:p>
        </p:txBody>
      </p:sp>
    </p:spTree>
    <p:extLst>
      <p:ext uri="{BB962C8B-B14F-4D97-AF65-F5344CB8AC3E}">
        <p14:creationId xmlns:p14="http://schemas.microsoft.com/office/powerpoint/2010/main" val="3419858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D6B45-9414-4FBD-9AD1-491D8F160B58}"/>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C6C6931-3210-4C04-BDA6-640E3E91D28C}"/>
              </a:ext>
            </a:extLst>
          </p:cNvPr>
          <p:cNvSpPr>
            <a:spLocks noGrp="1"/>
          </p:cNvSpPr>
          <p:nvPr>
            <p:ph type="dt" sz="half" idx="10"/>
          </p:nvPr>
        </p:nvSpPr>
        <p:spPr/>
        <p:txBody>
          <a:bodyPr/>
          <a:lstStyle/>
          <a:p>
            <a:fld id="{E3D946D5-28F1-4C59-B676-F2AFDBD00900}" type="datetimeFigureOut">
              <a:rPr lang="nl-NL" smtClean="0"/>
              <a:t>3-1-2023</a:t>
            </a:fld>
            <a:endParaRPr lang="nl-NL"/>
          </a:p>
        </p:txBody>
      </p:sp>
      <p:sp>
        <p:nvSpPr>
          <p:cNvPr id="4" name="Tijdelijke aanduiding voor voettekst 3">
            <a:extLst>
              <a:ext uri="{FF2B5EF4-FFF2-40B4-BE49-F238E27FC236}">
                <a16:creationId xmlns:a16="http://schemas.microsoft.com/office/drawing/2014/main" id="{F6A2FEC7-E5B2-4C1A-A1CB-269436269A5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CB16265-7907-4D32-BE2E-AA49A84D21BB}"/>
              </a:ext>
            </a:extLst>
          </p:cNvPr>
          <p:cNvSpPr>
            <a:spLocks noGrp="1"/>
          </p:cNvSpPr>
          <p:nvPr>
            <p:ph type="sldNum" sz="quarter" idx="12"/>
          </p:nvPr>
        </p:nvSpPr>
        <p:spPr/>
        <p:txBody>
          <a:bodyPr/>
          <a:lstStyle/>
          <a:p>
            <a:fld id="{A20A56CD-B348-434D-A964-F661C23D5A3E}" type="slidenum">
              <a:rPr lang="nl-NL" smtClean="0"/>
              <a:t>‹nr.›</a:t>
            </a:fld>
            <a:endParaRPr lang="nl-NL"/>
          </a:p>
        </p:txBody>
      </p:sp>
    </p:spTree>
    <p:extLst>
      <p:ext uri="{BB962C8B-B14F-4D97-AF65-F5344CB8AC3E}">
        <p14:creationId xmlns:p14="http://schemas.microsoft.com/office/powerpoint/2010/main" val="1981805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F4A4440-BF99-4A20-8069-7096986890D9}"/>
              </a:ext>
            </a:extLst>
          </p:cNvPr>
          <p:cNvSpPr>
            <a:spLocks noGrp="1"/>
          </p:cNvSpPr>
          <p:nvPr>
            <p:ph type="dt" sz="half" idx="10"/>
          </p:nvPr>
        </p:nvSpPr>
        <p:spPr/>
        <p:txBody>
          <a:bodyPr/>
          <a:lstStyle/>
          <a:p>
            <a:fld id="{E3D946D5-28F1-4C59-B676-F2AFDBD00900}" type="datetimeFigureOut">
              <a:rPr lang="nl-NL" smtClean="0"/>
              <a:t>3-1-2023</a:t>
            </a:fld>
            <a:endParaRPr lang="nl-NL"/>
          </a:p>
        </p:txBody>
      </p:sp>
      <p:sp>
        <p:nvSpPr>
          <p:cNvPr id="3" name="Tijdelijke aanduiding voor voettekst 2">
            <a:extLst>
              <a:ext uri="{FF2B5EF4-FFF2-40B4-BE49-F238E27FC236}">
                <a16:creationId xmlns:a16="http://schemas.microsoft.com/office/drawing/2014/main" id="{4AB32E9A-5898-4562-87D9-5CB677B6F0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235322A-BA1D-4036-A19A-006525F0992F}"/>
              </a:ext>
            </a:extLst>
          </p:cNvPr>
          <p:cNvSpPr>
            <a:spLocks noGrp="1"/>
          </p:cNvSpPr>
          <p:nvPr>
            <p:ph type="sldNum" sz="quarter" idx="12"/>
          </p:nvPr>
        </p:nvSpPr>
        <p:spPr/>
        <p:txBody>
          <a:bodyPr/>
          <a:lstStyle/>
          <a:p>
            <a:fld id="{A20A56CD-B348-434D-A964-F661C23D5A3E}" type="slidenum">
              <a:rPr lang="nl-NL" smtClean="0"/>
              <a:t>‹nr.›</a:t>
            </a:fld>
            <a:endParaRPr lang="nl-NL"/>
          </a:p>
        </p:txBody>
      </p:sp>
    </p:spTree>
    <p:extLst>
      <p:ext uri="{BB962C8B-B14F-4D97-AF65-F5344CB8AC3E}">
        <p14:creationId xmlns:p14="http://schemas.microsoft.com/office/powerpoint/2010/main" val="823116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8ACAB5-8BA5-45A1-9549-D402AF31522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E4F7C273-5B29-4BC5-B32B-9B08DD28D7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8B2D56DB-5D0E-4D6C-9FE9-1C05BCF57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6FF6512-28AA-42B1-A3A1-0F4AC628C793}"/>
              </a:ext>
            </a:extLst>
          </p:cNvPr>
          <p:cNvSpPr>
            <a:spLocks noGrp="1"/>
          </p:cNvSpPr>
          <p:nvPr>
            <p:ph type="dt" sz="half" idx="10"/>
          </p:nvPr>
        </p:nvSpPr>
        <p:spPr/>
        <p:txBody>
          <a:bodyPr/>
          <a:lstStyle/>
          <a:p>
            <a:fld id="{E3D946D5-28F1-4C59-B676-F2AFDBD00900}" type="datetimeFigureOut">
              <a:rPr lang="nl-NL" smtClean="0"/>
              <a:t>3-1-2023</a:t>
            </a:fld>
            <a:endParaRPr lang="nl-NL"/>
          </a:p>
        </p:txBody>
      </p:sp>
      <p:sp>
        <p:nvSpPr>
          <p:cNvPr id="6" name="Tijdelijke aanduiding voor voettekst 5">
            <a:extLst>
              <a:ext uri="{FF2B5EF4-FFF2-40B4-BE49-F238E27FC236}">
                <a16:creationId xmlns:a16="http://schemas.microsoft.com/office/drawing/2014/main" id="{11550CD0-D83A-4113-8BEC-B001F7B378B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81029CA-D753-4EF1-9C67-910A8F6DC24E}"/>
              </a:ext>
            </a:extLst>
          </p:cNvPr>
          <p:cNvSpPr>
            <a:spLocks noGrp="1"/>
          </p:cNvSpPr>
          <p:nvPr>
            <p:ph type="sldNum" sz="quarter" idx="12"/>
          </p:nvPr>
        </p:nvSpPr>
        <p:spPr/>
        <p:txBody>
          <a:bodyPr/>
          <a:lstStyle/>
          <a:p>
            <a:fld id="{A20A56CD-B348-434D-A964-F661C23D5A3E}" type="slidenum">
              <a:rPr lang="nl-NL" smtClean="0"/>
              <a:t>‹nr.›</a:t>
            </a:fld>
            <a:endParaRPr lang="nl-NL"/>
          </a:p>
        </p:txBody>
      </p:sp>
    </p:spTree>
    <p:extLst>
      <p:ext uri="{BB962C8B-B14F-4D97-AF65-F5344CB8AC3E}">
        <p14:creationId xmlns:p14="http://schemas.microsoft.com/office/powerpoint/2010/main" val="1858252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6F9276-1A41-4780-98DA-6F2C1F824D4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86EE4C46-28EC-4D94-A80D-BC6C1A1FD6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84C1A63-E861-455F-B108-F39A6A32B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E5273E6-7D33-4377-873E-7CD658C488DB}"/>
              </a:ext>
            </a:extLst>
          </p:cNvPr>
          <p:cNvSpPr>
            <a:spLocks noGrp="1"/>
          </p:cNvSpPr>
          <p:nvPr>
            <p:ph type="dt" sz="half" idx="10"/>
          </p:nvPr>
        </p:nvSpPr>
        <p:spPr/>
        <p:txBody>
          <a:bodyPr/>
          <a:lstStyle/>
          <a:p>
            <a:fld id="{E3D946D5-28F1-4C59-B676-F2AFDBD00900}" type="datetimeFigureOut">
              <a:rPr lang="nl-NL" smtClean="0"/>
              <a:t>3-1-2023</a:t>
            </a:fld>
            <a:endParaRPr lang="nl-NL"/>
          </a:p>
        </p:txBody>
      </p:sp>
      <p:sp>
        <p:nvSpPr>
          <p:cNvPr id="6" name="Tijdelijke aanduiding voor voettekst 5">
            <a:extLst>
              <a:ext uri="{FF2B5EF4-FFF2-40B4-BE49-F238E27FC236}">
                <a16:creationId xmlns:a16="http://schemas.microsoft.com/office/drawing/2014/main" id="{66F56055-921E-4B7A-9304-4F15C0CD5CC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FEDC4AB-35EE-43E6-8562-07691EF14F65}"/>
              </a:ext>
            </a:extLst>
          </p:cNvPr>
          <p:cNvSpPr>
            <a:spLocks noGrp="1"/>
          </p:cNvSpPr>
          <p:nvPr>
            <p:ph type="sldNum" sz="quarter" idx="12"/>
          </p:nvPr>
        </p:nvSpPr>
        <p:spPr/>
        <p:txBody>
          <a:bodyPr/>
          <a:lstStyle/>
          <a:p>
            <a:fld id="{A20A56CD-B348-434D-A964-F661C23D5A3E}" type="slidenum">
              <a:rPr lang="nl-NL" smtClean="0"/>
              <a:t>‹nr.›</a:t>
            </a:fld>
            <a:endParaRPr lang="nl-NL"/>
          </a:p>
        </p:txBody>
      </p:sp>
    </p:spTree>
    <p:extLst>
      <p:ext uri="{BB962C8B-B14F-4D97-AF65-F5344CB8AC3E}">
        <p14:creationId xmlns:p14="http://schemas.microsoft.com/office/powerpoint/2010/main" val="23648334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4000">
              <a:srgbClr val="6BB5B0"/>
            </a:gs>
            <a:gs pos="100000">
              <a:srgbClr val="90CFDA"/>
            </a:gs>
            <a:gs pos="87000">
              <a:schemeClr val="bg1">
                <a:lumMod val="95000"/>
              </a:schemeClr>
            </a:gs>
            <a:gs pos="100000">
              <a:schemeClr val="bg1">
                <a:lumMod val="95000"/>
              </a:schemeClr>
            </a:gs>
          </a:gsLst>
          <a:lin ang="5400000" scaled="1"/>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B6F9931-6408-474A-B8C0-205AB07261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F02AE6A-84B6-4F5B-A24B-9EE8CC226C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3D01E57-E502-4626-8BB9-91F32B48DA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946D5-28F1-4C59-B676-F2AFDBD00900}" type="datetimeFigureOut">
              <a:rPr lang="nl-NL" smtClean="0"/>
              <a:t>3-1-2023</a:t>
            </a:fld>
            <a:endParaRPr lang="nl-NL"/>
          </a:p>
        </p:txBody>
      </p:sp>
      <p:sp>
        <p:nvSpPr>
          <p:cNvPr id="5" name="Tijdelijke aanduiding voor voettekst 4">
            <a:extLst>
              <a:ext uri="{FF2B5EF4-FFF2-40B4-BE49-F238E27FC236}">
                <a16:creationId xmlns:a16="http://schemas.microsoft.com/office/drawing/2014/main" id="{E9FD94B6-3673-4CAB-94CE-8C02D52CC0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06DDA04B-0DF8-4DEA-AC05-0BFDE275EB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A56CD-B348-434D-A964-F661C23D5A3E}" type="slidenum">
              <a:rPr lang="nl-NL" smtClean="0"/>
              <a:t>‹nr.›</a:t>
            </a:fld>
            <a:endParaRPr lang="nl-NL"/>
          </a:p>
        </p:txBody>
      </p:sp>
    </p:spTree>
    <p:extLst>
      <p:ext uri="{BB962C8B-B14F-4D97-AF65-F5344CB8AC3E}">
        <p14:creationId xmlns:p14="http://schemas.microsoft.com/office/powerpoint/2010/main" val="1336115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0F42F2-843B-49A0-9173-28EB3588F08F}"/>
              </a:ext>
            </a:extLst>
          </p:cNvPr>
          <p:cNvSpPr>
            <a:spLocks noGrp="1"/>
          </p:cNvSpPr>
          <p:nvPr>
            <p:ph type="ctrTitle"/>
          </p:nvPr>
        </p:nvSpPr>
        <p:spPr/>
        <p:txBody>
          <a:bodyPr/>
          <a:lstStyle/>
          <a:p>
            <a:endParaRPr lang="nl-NL" dirty="0"/>
          </a:p>
        </p:txBody>
      </p:sp>
      <p:sp>
        <p:nvSpPr>
          <p:cNvPr id="3" name="Ondertitel 2">
            <a:extLst>
              <a:ext uri="{FF2B5EF4-FFF2-40B4-BE49-F238E27FC236}">
                <a16:creationId xmlns:a16="http://schemas.microsoft.com/office/drawing/2014/main" id="{AE3761C1-FFE0-4FEB-A46B-2298E647F4D5}"/>
              </a:ext>
            </a:extLst>
          </p:cNvPr>
          <p:cNvSpPr>
            <a:spLocks noGrp="1"/>
          </p:cNvSpPr>
          <p:nvPr>
            <p:ph type="subTitle" idx="1"/>
          </p:nvPr>
        </p:nvSpPr>
        <p:spPr/>
        <p:txBody>
          <a:bodyPr/>
          <a:lstStyle/>
          <a:p>
            <a:endParaRPr lang="nl-NL"/>
          </a:p>
        </p:txBody>
      </p:sp>
      <p:pic>
        <p:nvPicPr>
          <p:cNvPr id="5" name="Afbeelding 4" descr="Afbeelding met tekst&#10;&#10;Automatisch gegenereerde beschrijving">
            <a:extLst>
              <a:ext uri="{FF2B5EF4-FFF2-40B4-BE49-F238E27FC236}">
                <a16:creationId xmlns:a16="http://schemas.microsoft.com/office/drawing/2014/main" id="{2FBE3750-0043-4AAA-A14E-3A2285EFD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47" y="614898"/>
            <a:ext cx="11096524" cy="5790129"/>
          </a:xfrm>
          <a:prstGeom prst="rect">
            <a:avLst/>
          </a:prstGeom>
        </p:spPr>
      </p:pic>
    </p:spTree>
    <p:extLst>
      <p:ext uri="{BB962C8B-B14F-4D97-AF65-F5344CB8AC3E}">
        <p14:creationId xmlns:p14="http://schemas.microsoft.com/office/powerpoint/2010/main" val="1851821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E0E2D6C2-60EC-48C4-9B86-1F18FFC04475}"/>
              </a:ext>
            </a:extLst>
          </p:cNvPr>
          <p:cNvSpPr txBox="1"/>
          <p:nvPr/>
        </p:nvSpPr>
        <p:spPr>
          <a:xfrm>
            <a:off x="954742" y="523500"/>
            <a:ext cx="10506634" cy="1107996"/>
          </a:xfrm>
          <a:prstGeom prst="rect">
            <a:avLst/>
          </a:prstGeom>
          <a:noFill/>
        </p:spPr>
        <p:txBody>
          <a:bodyPr wrap="square" rtlCol="0">
            <a:spAutoFit/>
          </a:bodyPr>
          <a:lstStyle/>
          <a:p>
            <a:pPr algn="ctr"/>
            <a:r>
              <a:rPr lang="nl-NL" sz="4800" b="1" dirty="0"/>
              <a:t>Geschiedenis van Heibloem</a:t>
            </a:r>
          </a:p>
          <a:p>
            <a:endParaRPr lang="nl-NL" dirty="0"/>
          </a:p>
        </p:txBody>
      </p:sp>
      <p:sp>
        <p:nvSpPr>
          <p:cNvPr id="4" name="Tekstvak 3">
            <a:extLst>
              <a:ext uri="{FF2B5EF4-FFF2-40B4-BE49-F238E27FC236}">
                <a16:creationId xmlns:a16="http://schemas.microsoft.com/office/drawing/2014/main" id="{D18C9375-18A4-4577-A1B3-7F18D1F768D3}"/>
              </a:ext>
            </a:extLst>
          </p:cNvPr>
          <p:cNvSpPr txBox="1"/>
          <p:nvPr/>
        </p:nvSpPr>
        <p:spPr>
          <a:xfrm>
            <a:off x="1196789" y="1708023"/>
            <a:ext cx="9798422" cy="2677656"/>
          </a:xfrm>
          <a:prstGeom prst="rect">
            <a:avLst/>
          </a:prstGeom>
          <a:noFill/>
        </p:spPr>
        <p:txBody>
          <a:bodyPr wrap="square" rtlCol="0">
            <a:spAutoFit/>
          </a:bodyPr>
          <a:lstStyle/>
          <a:p>
            <a:r>
              <a:rPr lang="nl-NL" sz="2400" b="1" dirty="0"/>
              <a:t>Wij zijn een jong, hecht dorp, met ca. 750 inwoners. In 2022 bestaat het dorp, de parochie Heibloem, 75 jaar.</a:t>
            </a:r>
          </a:p>
          <a:p>
            <a:r>
              <a:rPr lang="nl-NL" sz="2400" b="1" dirty="0"/>
              <a:t>Het dorp is ontstaan, net na de 2</a:t>
            </a:r>
            <a:r>
              <a:rPr lang="nl-NL" sz="2400" b="1" baseline="30000" dirty="0"/>
              <a:t>e</a:t>
            </a:r>
            <a:r>
              <a:rPr lang="nl-NL" sz="2400" b="1" dirty="0"/>
              <a:t> wereldoorlog, rondom het terrein van jongensinternaat “de </a:t>
            </a:r>
            <a:r>
              <a:rPr lang="nl-NL" sz="2400" b="1" dirty="0" err="1"/>
              <a:t>Witdonck</a:t>
            </a:r>
            <a:r>
              <a:rPr lang="nl-NL" sz="2400" b="1" dirty="0"/>
              <a:t>”. Er was nog geen kerk in het dorpje. Deze is door de inwoners zelf gebouwd. Er kwamen dus veel mensen van heinde en ver wonen i.v.m. werk op de </a:t>
            </a:r>
            <a:r>
              <a:rPr lang="nl-NL" sz="2400" b="1" dirty="0" err="1"/>
              <a:t>Witdonck</a:t>
            </a:r>
            <a:r>
              <a:rPr lang="nl-NL" sz="2400" b="1" dirty="0"/>
              <a:t>.</a:t>
            </a:r>
          </a:p>
          <a:p>
            <a:r>
              <a:rPr lang="nl-NL" sz="2400" b="1" dirty="0"/>
              <a:t> </a:t>
            </a:r>
          </a:p>
        </p:txBody>
      </p:sp>
      <p:pic>
        <p:nvPicPr>
          <p:cNvPr id="6" name="Afbeelding 5" descr="Afbeelding met boom, lucht, buiten, weg&#10;&#10;Automatisch gegenereerde beschrijving">
            <a:extLst>
              <a:ext uri="{FF2B5EF4-FFF2-40B4-BE49-F238E27FC236}">
                <a16:creationId xmlns:a16="http://schemas.microsoft.com/office/drawing/2014/main" id="{95BEB212-0E36-44AB-8EBC-E7B1D373D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8821" y="3729457"/>
            <a:ext cx="3872566" cy="2904425"/>
          </a:xfrm>
          <a:prstGeom prst="rect">
            <a:avLst/>
          </a:prstGeom>
        </p:spPr>
      </p:pic>
    </p:spTree>
    <p:extLst>
      <p:ext uri="{BB962C8B-B14F-4D97-AF65-F5344CB8AC3E}">
        <p14:creationId xmlns:p14="http://schemas.microsoft.com/office/powerpoint/2010/main" val="2626270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DA59565-AC49-43CC-9714-FA1A3DFFE36F}"/>
              </a:ext>
            </a:extLst>
          </p:cNvPr>
          <p:cNvSpPr txBox="1"/>
          <p:nvPr/>
        </p:nvSpPr>
        <p:spPr>
          <a:xfrm>
            <a:off x="2586219" y="590301"/>
            <a:ext cx="7019562" cy="1138773"/>
          </a:xfrm>
          <a:prstGeom prst="rect">
            <a:avLst/>
          </a:prstGeom>
          <a:noFill/>
        </p:spPr>
        <p:txBody>
          <a:bodyPr wrap="square" rtlCol="0">
            <a:spAutoFit/>
          </a:bodyPr>
          <a:lstStyle/>
          <a:p>
            <a:pPr algn="ctr"/>
            <a:r>
              <a:rPr lang="nl-NL" sz="4800" b="1" dirty="0"/>
              <a:t>Wat houdt het project in?</a:t>
            </a:r>
          </a:p>
          <a:p>
            <a:pPr algn="ctr"/>
            <a:r>
              <a:rPr lang="nl-NL" sz="2000" b="1" dirty="0"/>
              <a:t>Verbroedering voor het gehele dorp</a:t>
            </a:r>
          </a:p>
        </p:txBody>
      </p:sp>
      <p:sp>
        <p:nvSpPr>
          <p:cNvPr id="3" name="Tekstvak 2">
            <a:extLst>
              <a:ext uri="{FF2B5EF4-FFF2-40B4-BE49-F238E27FC236}">
                <a16:creationId xmlns:a16="http://schemas.microsoft.com/office/drawing/2014/main" id="{7C05F315-6B65-4A29-A3C6-1DAF30E3F7D4}"/>
              </a:ext>
            </a:extLst>
          </p:cNvPr>
          <p:cNvSpPr txBox="1"/>
          <p:nvPr/>
        </p:nvSpPr>
        <p:spPr>
          <a:xfrm>
            <a:off x="1162259" y="2130644"/>
            <a:ext cx="9867482" cy="3416320"/>
          </a:xfrm>
          <a:prstGeom prst="rect">
            <a:avLst/>
          </a:prstGeom>
          <a:noFill/>
        </p:spPr>
        <p:txBody>
          <a:bodyPr wrap="square" rtlCol="0">
            <a:spAutoFit/>
          </a:bodyPr>
          <a:lstStyle/>
          <a:p>
            <a:r>
              <a:rPr lang="nl-NL" sz="2400" b="1" dirty="0"/>
              <a:t>Het project is ontstaan omdat ons dorp nu 75 jaar bestaat. Aangezien we een moeilijke periode hebben gehad, of eigenlijk nog wel gedeeltelijk in zitten door corona, willen we dit groots gaan vieren met alle inwoners en oud –inwoners. Ook zijn er de laatste jaren veel nieuwe inwoners gekomen, die nog niet de kans hebben gehad om goed kennis te maken met andere dorpsgenoten en het verenigingsleven.</a:t>
            </a:r>
          </a:p>
          <a:p>
            <a:r>
              <a:rPr lang="nl-NL" sz="2400" b="1" dirty="0"/>
              <a:t>Het doel is jong en oud te betrekken bij zowel de organisatie hiervan, maar uiteraard ook het feestweekend samen te vieren. </a:t>
            </a:r>
          </a:p>
          <a:p>
            <a:pPr algn="ctr"/>
            <a:endParaRPr lang="nl-NL" sz="2400" b="1" dirty="0"/>
          </a:p>
        </p:txBody>
      </p:sp>
    </p:spTree>
    <p:extLst>
      <p:ext uri="{BB962C8B-B14F-4D97-AF65-F5344CB8AC3E}">
        <p14:creationId xmlns:p14="http://schemas.microsoft.com/office/powerpoint/2010/main" val="3356142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B911057F-8161-3D25-901C-6BC69993DCCC}"/>
              </a:ext>
            </a:extLst>
          </p:cNvPr>
          <p:cNvSpPr txBox="1"/>
          <p:nvPr/>
        </p:nvSpPr>
        <p:spPr>
          <a:xfrm>
            <a:off x="2083836" y="354562"/>
            <a:ext cx="8024327" cy="830997"/>
          </a:xfrm>
          <a:prstGeom prst="rect">
            <a:avLst/>
          </a:prstGeom>
          <a:noFill/>
        </p:spPr>
        <p:txBody>
          <a:bodyPr wrap="square" rtlCol="0">
            <a:spAutoFit/>
          </a:bodyPr>
          <a:lstStyle/>
          <a:p>
            <a:r>
              <a:rPr lang="nl-NL" sz="4800" dirty="0"/>
              <a:t>Hoe hebben we dit aangepakt?</a:t>
            </a:r>
          </a:p>
        </p:txBody>
      </p:sp>
      <p:sp>
        <p:nvSpPr>
          <p:cNvPr id="6" name="Tekstvak 5">
            <a:extLst>
              <a:ext uri="{FF2B5EF4-FFF2-40B4-BE49-F238E27FC236}">
                <a16:creationId xmlns:a16="http://schemas.microsoft.com/office/drawing/2014/main" id="{D1507E81-6E4D-66D2-A1C3-64A6C91CDAC1}"/>
              </a:ext>
            </a:extLst>
          </p:cNvPr>
          <p:cNvSpPr txBox="1"/>
          <p:nvPr/>
        </p:nvSpPr>
        <p:spPr>
          <a:xfrm>
            <a:off x="578497" y="1397675"/>
            <a:ext cx="8024327" cy="2031325"/>
          </a:xfrm>
          <a:prstGeom prst="rect">
            <a:avLst/>
          </a:prstGeom>
          <a:noFill/>
        </p:spPr>
        <p:txBody>
          <a:bodyPr wrap="square" rtlCol="0">
            <a:spAutoFit/>
          </a:bodyPr>
          <a:lstStyle/>
          <a:p>
            <a:r>
              <a:rPr lang="nl-NL" dirty="0"/>
              <a:t>We hebben financiële zekerheid gekregen om dit project mogelijk te maken van:</a:t>
            </a:r>
          </a:p>
          <a:p>
            <a:pPr marL="285750" indent="-285750">
              <a:buFont typeface="Arial" panose="020B0604020202020204" pitchFamily="34" charset="0"/>
              <a:buChar char="•"/>
            </a:pPr>
            <a:r>
              <a:rPr lang="nl-NL" dirty="0"/>
              <a:t>Café/</a:t>
            </a:r>
            <a:r>
              <a:rPr lang="nl-NL" dirty="0" err="1"/>
              <a:t>friterie</a:t>
            </a:r>
            <a:r>
              <a:rPr lang="nl-NL" dirty="0"/>
              <a:t> Heidegoud</a:t>
            </a:r>
          </a:p>
          <a:p>
            <a:pPr marL="285750" indent="-285750">
              <a:buFont typeface="Arial" panose="020B0604020202020204" pitchFamily="34" charset="0"/>
              <a:buChar char="•"/>
            </a:pPr>
            <a:r>
              <a:rPr lang="nl-NL" dirty="0"/>
              <a:t>Gemeente Leudal</a:t>
            </a:r>
          </a:p>
          <a:p>
            <a:pPr marL="285750" indent="-285750">
              <a:buFont typeface="Arial" panose="020B0604020202020204" pitchFamily="34" charset="0"/>
              <a:buChar char="•"/>
            </a:pPr>
            <a:r>
              <a:rPr lang="nl-NL" dirty="0"/>
              <a:t>Omgevingsfonds Zuidenwind</a:t>
            </a:r>
          </a:p>
          <a:p>
            <a:pPr marL="285750" indent="-285750">
              <a:buFont typeface="Arial" panose="020B0604020202020204" pitchFamily="34" charset="0"/>
              <a:buChar char="•"/>
            </a:pPr>
            <a:r>
              <a:rPr lang="nl-NL" dirty="0"/>
              <a:t>Kern met Pit</a:t>
            </a:r>
          </a:p>
          <a:p>
            <a:pPr marL="285750" indent="-285750">
              <a:buFont typeface="Arial" panose="020B0604020202020204" pitchFamily="34" charset="0"/>
              <a:buChar char="•"/>
            </a:pPr>
            <a:r>
              <a:rPr lang="nl-NL" dirty="0"/>
              <a:t>Rabobank</a:t>
            </a:r>
          </a:p>
          <a:p>
            <a:pPr marL="285750" indent="-285750">
              <a:buFont typeface="Arial" panose="020B0604020202020204" pitchFamily="34" charset="0"/>
              <a:buChar char="•"/>
            </a:pPr>
            <a:r>
              <a:rPr lang="nl-NL" dirty="0"/>
              <a:t>Diverse lokale ondernemers</a:t>
            </a:r>
          </a:p>
        </p:txBody>
      </p:sp>
      <p:pic>
        <p:nvPicPr>
          <p:cNvPr id="8" name="Afbeelding 7" descr="Afbeelding met buiten, boom, weg, lucht">
            <a:extLst>
              <a:ext uri="{FF2B5EF4-FFF2-40B4-BE49-F238E27FC236}">
                <a16:creationId xmlns:a16="http://schemas.microsoft.com/office/drawing/2014/main" id="{FD118994-A57C-F62A-45E8-EC4087752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6902" y="4082142"/>
            <a:ext cx="3542522" cy="2656892"/>
          </a:xfrm>
          <a:prstGeom prst="rect">
            <a:avLst/>
          </a:prstGeom>
        </p:spPr>
      </p:pic>
      <p:pic>
        <p:nvPicPr>
          <p:cNvPr id="10" name="Afbeelding 9" descr="Afbeelding met gebouw, buiten&#10;&#10;Automatisch gegenereerde beschrijving">
            <a:extLst>
              <a:ext uri="{FF2B5EF4-FFF2-40B4-BE49-F238E27FC236}">
                <a16:creationId xmlns:a16="http://schemas.microsoft.com/office/drawing/2014/main" id="{0E871CF0-67B7-6ABB-BBBD-E60BEAF5C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6901" y="1317947"/>
            <a:ext cx="3542523" cy="2656893"/>
          </a:xfrm>
          <a:prstGeom prst="rect">
            <a:avLst/>
          </a:prstGeom>
        </p:spPr>
      </p:pic>
      <p:pic>
        <p:nvPicPr>
          <p:cNvPr id="12" name="Afbeelding 11" descr="Afbeelding met boom, buiten, plant&#10;&#10;Automatisch gegenereerde beschrijving">
            <a:extLst>
              <a:ext uri="{FF2B5EF4-FFF2-40B4-BE49-F238E27FC236}">
                <a16:creationId xmlns:a16="http://schemas.microsoft.com/office/drawing/2014/main" id="{8B6A8648-20C2-1C95-15FE-AC7A5725D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03306" y="2504102"/>
            <a:ext cx="4208106" cy="3156080"/>
          </a:xfrm>
          <a:prstGeom prst="rect">
            <a:avLst/>
          </a:prstGeom>
        </p:spPr>
      </p:pic>
      <p:pic>
        <p:nvPicPr>
          <p:cNvPr id="16" name="Afbeelding 15" descr="Afbeelding met buiten, lucht, boom, straat&#10;&#10;Automatisch gegenereerde beschrijving">
            <a:extLst>
              <a:ext uri="{FF2B5EF4-FFF2-40B4-BE49-F238E27FC236}">
                <a16:creationId xmlns:a16="http://schemas.microsoft.com/office/drawing/2014/main" id="{B6E5EC66-BBF9-3F2F-B82D-5A1806752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046" y="3846546"/>
            <a:ext cx="3542522" cy="2656892"/>
          </a:xfrm>
          <a:prstGeom prst="rect">
            <a:avLst/>
          </a:prstGeom>
        </p:spPr>
      </p:pic>
    </p:spTree>
    <p:extLst>
      <p:ext uri="{BB962C8B-B14F-4D97-AF65-F5344CB8AC3E}">
        <p14:creationId xmlns:p14="http://schemas.microsoft.com/office/powerpoint/2010/main" val="3997688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5DFF42C-3079-4335-A3DF-B6733B50A11B}"/>
              </a:ext>
            </a:extLst>
          </p:cNvPr>
          <p:cNvSpPr txBox="1"/>
          <p:nvPr/>
        </p:nvSpPr>
        <p:spPr>
          <a:xfrm>
            <a:off x="3339352" y="349007"/>
            <a:ext cx="5365377" cy="830997"/>
          </a:xfrm>
          <a:prstGeom prst="rect">
            <a:avLst/>
          </a:prstGeom>
          <a:noFill/>
        </p:spPr>
        <p:txBody>
          <a:bodyPr wrap="square" rtlCol="0">
            <a:spAutoFit/>
          </a:bodyPr>
          <a:lstStyle/>
          <a:p>
            <a:r>
              <a:rPr lang="nl-NL" sz="4800" b="1" dirty="0"/>
              <a:t>Wat gaan we doen?</a:t>
            </a:r>
          </a:p>
        </p:txBody>
      </p:sp>
      <p:sp>
        <p:nvSpPr>
          <p:cNvPr id="3" name="Tekstvak 2">
            <a:extLst>
              <a:ext uri="{FF2B5EF4-FFF2-40B4-BE49-F238E27FC236}">
                <a16:creationId xmlns:a16="http://schemas.microsoft.com/office/drawing/2014/main" id="{22631A9A-2B97-4BAC-BB9E-184C1283D853}"/>
              </a:ext>
            </a:extLst>
          </p:cNvPr>
          <p:cNvSpPr txBox="1"/>
          <p:nvPr/>
        </p:nvSpPr>
        <p:spPr>
          <a:xfrm>
            <a:off x="2151529" y="1532710"/>
            <a:ext cx="7888941" cy="861774"/>
          </a:xfrm>
          <a:prstGeom prst="rect">
            <a:avLst/>
          </a:prstGeom>
          <a:noFill/>
        </p:spPr>
        <p:txBody>
          <a:bodyPr wrap="square" rtlCol="0">
            <a:spAutoFit/>
          </a:bodyPr>
          <a:lstStyle/>
          <a:p>
            <a:r>
              <a:rPr lang="nl-NL" sz="3200" b="1" dirty="0"/>
              <a:t>Vrijdag 13 mei 2022</a:t>
            </a:r>
          </a:p>
          <a:p>
            <a:r>
              <a:rPr lang="nl-NL" b="1" dirty="0"/>
              <a:t>Q </a:t>
            </a:r>
            <a:r>
              <a:rPr lang="nl-NL" b="1" dirty="0" err="1"/>
              <a:t>music</a:t>
            </a:r>
            <a:r>
              <a:rPr lang="nl-NL" b="1" dirty="0"/>
              <a:t> foute party (voor alle leeftijden)</a:t>
            </a:r>
          </a:p>
        </p:txBody>
      </p:sp>
      <p:sp>
        <p:nvSpPr>
          <p:cNvPr id="5" name="Tekstvak 4">
            <a:extLst>
              <a:ext uri="{FF2B5EF4-FFF2-40B4-BE49-F238E27FC236}">
                <a16:creationId xmlns:a16="http://schemas.microsoft.com/office/drawing/2014/main" id="{9A3BB03C-9EDA-4A17-BA3D-52819723E767}"/>
              </a:ext>
            </a:extLst>
          </p:cNvPr>
          <p:cNvSpPr txBox="1"/>
          <p:nvPr/>
        </p:nvSpPr>
        <p:spPr>
          <a:xfrm>
            <a:off x="4661646" y="2682623"/>
            <a:ext cx="5836024" cy="1323439"/>
          </a:xfrm>
          <a:prstGeom prst="rect">
            <a:avLst/>
          </a:prstGeom>
          <a:noFill/>
        </p:spPr>
        <p:txBody>
          <a:bodyPr wrap="square" rtlCol="0">
            <a:spAutoFit/>
          </a:bodyPr>
          <a:lstStyle/>
          <a:p>
            <a:r>
              <a:rPr lang="nl-NL" sz="3200" b="1" dirty="0"/>
              <a:t>Zaterdag 14 mei 2022</a:t>
            </a:r>
          </a:p>
          <a:p>
            <a:r>
              <a:rPr lang="nl-NL" sz="2400" b="1" dirty="0"/>
              <a:t>Janse </a:t>
            </a:r>
            <a:r>
              <a:rPr lang="nl-NL" sz="2400" b="1" dirty="0" err="1"/>
              <a:t>Bagge</a:t>
            </a:r>
            <a:r>
              <a:rPr lang="nl-NL" sz="2400" b="1" dirty="0"/>
              <a:t> Bend (voor alle leeftijden)</a:t>
            </a:r>
          </a:p>
          <a:p>
            <a:r>
              <a:rPr lang="nl-NL" sz="2400" b="1" dirty="0"/>
              <a:t>Met in voorprogramma Green </a:t>
            </a:r>
            <a:r>
              <a:rPr lang="nl-NL" sz="2400" b="1" dirty="0" err="1"/>
              <a:t>Easer</a:t>
            </a:r>
            <a:endParaRPr lang="nl-NL" sz="2400" b="1" dirty="0"/>
          </a:p>
        </p:txBody>
      </p:sp>
      <p:sp>
        <p:nvSpPr>
          <p:cNvPr id="6" name="Tekstvak 5">
            <a:extLst>
              <a:ext uri="{FF2B5EF4-FFF2-40B4-BE49-F238E27FC236}">
                <a16:creationId xmlns:a16="http://schemas.microsoft.com/office/drawing/2014/main" id="{9AC59F64-B033-4842-8FCC-B276868141BB}"/>
              </a:ext>
            </a:extLst>
          </p:cNvPr>
          <p:cNvSpPr txBox="1"/>
          <p:nvPr/>
        </p:nvSpPr>
        <p:spPr>
          <a:xfrm>
            <a:off x="2151529" y="4302259"/>
            <a:ext cx="6338047" cy="2431435"/>
          </a:xfrm>
          <a:prstGeom prst="rect">
            <a:avLst/>
          </a:prstGeom>
          <a:noFill/>
        </p:spPr>
        <p:txBody>
          <a:bodyPr wrap="square" rtlCol="0">
            <a:spAutoFit/>
          </a:bodyPr>
          <a:lstStyle/>
          <a:p>
            <a:r>
              <a:rPr lang="nl-NL" sz="3200" b="1" dirty="0"/>
              <a:t>Zondag 15 mei 2022</a:t>
            </a:r>
          </a:p>
          <a:p>
            <a:r>
              <a:rPr lang="nl-NL" sz="2400" b="1" dirty="0"/>
              <a:t>“show” brunch, met o.a. showprogramma van </a:t>
            </a:r>
            <a:r>
              <a:rPr lang="nl-NL" sz="2400" b="1" dirty="0" err="1"/>
              <a:t>Heibloemse</a:t>
            </a:r>
            <a:r>
              <a:rPr lang="nl-NL" sz="2400" b="1" dirty="0"/>
              <a:t> toneelvereniging Het scherm open, clown, accordeonist, diverse food-stands.</a:t>
            </a:r>
          </a:p>
          <a:p>
            <a:r>
              <a:rPr lang="nl-NL" sz="2400" b="1" dirty="0"/>
              <a:t>Met medewerking van diverse </a:t>
            </a:r>
            <a:r>
              <a:rPr lang="nl-NL" sz="2400" b="1" dirty="0" err="1"/>
              <a:t>Heibloemse</a:t>
            </a:r>
            <a:r>
              <a:rPr lang="nl-NL" sz="2400" b="1" dirty="0"/>
              <a:t> verenigingen.</a:t>
            </a:r>
          </a:p>
        </p:txBody>
      </p:sp>
      <p:pic>
        <p:nvPicPr>
          <p:cNvPr id="8" name="Afbeelding 7" descr="Afbeelding met tekst, krant&#10;&#10;Automatisch gegenereerde beschrijving">
            <a:extLst>
              <a:ext uri="{FF2B5EF4-FFF2-40B4-BE49-F238E27FC236}">
                <a16:creationId xmlns:a16="http://schemas.microsoft.com/office/drawing/2014/main" id="{9EE9CE4F-DFCA-4864-A99A-218E484D0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3164" y="1232917"/>
            <a:ext cx="2783541" cy="1461359"/>
          </a:xfrm>
          <a:prstGeom prst="rect">
            <a:avLst/>
          </a:prstGeom>
        </p:spPr>
      </p:pic>
      <p:pic>
        <p:nvPicPr>
          <p:cNvPr id="10" name="Afbeelding 9" descr="Afbeelding met tekst, illustratie&#10;&#10;Automatisch gegenereerde beschrijving">
            <a:extLst>
              <a:ext uri="{FF2B5EF4-FFF2-40B4-BE49-F238E27FC236}">
                <a16:creationId xmlns:a16="http://schemas.microsoft.com/office/drawing/2014/main" id="{BF792BAE-9E75-411E-BB5C-8D315CDCD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084" y="2494093"/>
            <a:ext cx="2631421" cy="1785754"/>
          </a:xfrm>
          <a:prstGeom prst="rect">
            <a:avLst/>
          </a:prstGeom>
        </p:spPr>
      </p:pic>
    </p:spTree>
    <p:extLst>
      <p:ext uri="{BB962C8B-B14F-4D97-AF65-F5344CB8AC3E}">
        <p14:creationId xmlns:p14="http://schemas.microsoft.com/office/powerpoint/2010/main" val="380265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B0A532DD-F6F7-A048-7150-07D2D76DA421}"/>
              </a:ext>
            </a:extLst>
          </p:cNvPr>
          <p:cNvSpPr txBox="1"/>
          <p:nvPr/>
        </p:nvSpPr>
        <p:spPr>
          <a:xfrm>
            <a:off x="2849346" y="317239"/>
            <a:ext cx="6195957" cy="461665"/>
          </a:xfrm>
          <a:prstGeom prst="rect">
            <a:avLst/>
          </a:prstGeom>
          <a:noFill/>
        </p:spPr>
        <p:txBody>
          <a:bodyPr wrap="square" rtlCol="0">
            <a:spAutoFit/>
          </a:bodyPr>
          <a:lstStyle/>
          <a:p>
            <a:pPr algn="ctr"/>
            <a:r>
              <a:rPr lang="nl-NL" sz="2400" b="1" dirty="0"/>
              <a:t>Sfeerimpressie</a:t>
            </a:r>
            <a:r>
              <a:rPr lang="nl-NL" dirty="0"/>
              <a:t> </a:t>
            </a:r>
            <a:r>
              <a:rPr lang="nl-NL" sz="2400" b="1" dirty="0"/>
              <a:t>vrijdag</a:t>
            </a:r>
          </a:p>
        </p:txBody>
      </p:sp>
      <p:pic>
        <p:nvPicPr>
          <p:cNvPr id="7" name="Afbeelding 6" descr="Afbeelding met gras, lucht, buiten, tent">
            <a:extLst>
              <a:ext uri="{FF2B5EF4-FFF2-40B4-BE49-F238E27FC236}">
                <a16:creationId xmlns:a16="http://schemas.microsoft.com/office/drawing/2014/main" id="{75FB26B3-93BD-5B67-9B6E-51206AAFC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30658">
            <a:off x="7698731" y="943902"/>
            <a:ext cx="3985330" cy="2988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Afbeelding 8" descr="Afbeelding met scène, podium, licht">
            <a:extLst>
              <a:ext uri="{FF2B5EF4-FFF2-40B4-BE49-F238E27FC236}">
                <a16:creationId xmlns:a16="http://schemas.microsoft.com/office/drawing/2014/main" id="{28B37016-2C39-3854-67D8-2B55741DCF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528556">
            <a:off x="557043" y="959209"/>
            <a:ext cx="4124978" cy="3093734"/>
          </a:xfrm>
          <a:prstGeom prst="rect">
            <a:avLst/>
          </a:prstGeom>
        </p:spPr>
      </p:pic>
      <p:pic>
        <p:nvPicPr>
          <p:cNvPr id="11" name="Afbeelding 10" descr="Afbeelding met persoon, groep, poseren, staand&#10;&#10;Automatisch gegenereerde beschrijving">
            <a:extLst>
              <a:ext uri="{FF2B5EF4-FFF2-40B4-BE49-F238E27FC236}">
                <a16:creationId xmlns:a16="http://schemas.microsoft.com/office/drawing/2014/main" id="{41B4D8A6-7C84-BCA5-C928-F55FF105E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25138">
            <a:off x="1035089" y="3836286"/>
            <a:ext cx="4034343" cy="3025757"/>
          </a:xfrm>
          <a:prstGeom prst="rect">
            <a:avLst/>
          </a:prstGeom>
        </p:spPr>
      </p:pic>
      <p:pic>
        <p:nvPicPr>
          <p:cNvPr id="13" name="Afbeelding 12" descr="Afbeelding met persoon, mensen, groep, menigte&#10;&#10;Automatisch gegenereerde beschrijving">
            <a:extLst>
              <a:ext uri="{FF2B5EF4-FFF2-40B4-BE49-F238E27FC236}">
                <a16:creationId xmlns:a16="http://schemas.microsoft.com/office/drawing/2014/main" id="{D5E5FD74-48D1-F870-AB58-6D7C363180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5135">
            <a:off x="7202952" y="3508110"/>
            <a:ext cx="3905347" cy="2929011"/>
          </a:xfrm>
          <a:prstGeom prst="rect">
            <a:avLst/>
          </a:prstGeom>
        </p:spPr>
      </p:pic>
      <p:pic>
        <p:nvPicPr>
          <p:cNvPr id="15" name="Afbeelding 14" descr="Afbeelding met tekst, gras, buiten, teken">
            <a:extLst>
              <a:ext uri="{FF2B5EF4-FFF2-40B4-BE49-F238E27FC236}">
                <a16:creationId xmlns:a16="http://schemas.microsoft.com/office/drawing/2014/main" id="{36DFED61-AC8F-E1FD-C0EA-1DA89963E48A}"/>
              </a:ext>
            </a:extLst>
          </p:cNvPr>
          <p:cNvPicPr>
            <a:picLocks noChangeAspect="1"/>
          </p:cNvPicPr>
          <p:nvPr/>
        </p:nvPicPr>
        <p:blipFill rotWithShape="1">
          <a:blip r:embed="rId6">
            <a:extLst>
              <a:ext uri="{28A0092B-C50C-407E-A947-70E740481C1C}">
                <a14:useLocalDpi xmlns:a14="http://schemas.microsoft.com/office/drawing/2010/main" val="0"/>
              </a:ext>
            </a:extLst>
          </a:blip>
          <a:srcRect l="6292" t="15988" r="8234" b="21631"/>
          <a:stretch/>
        </p:blipFill>
        <p:spPr>
          <a:xfrm>
            <a:off x="4122473" y="2099388"/>
            <a:ext cx="4076712" cy="2161594"/>
          </a:xfrm>
          <a:prstGeom prst="rect">
            <a:avLst/>
          </a:prstGeom>
        </p:spPr>
      </p:pic>
    </p:spTree>
    <p:extLst>
      <p:ext uri="{BB962C8B-B14F-4D97-AF65-F5344CB8AC3E}">
        <p14:creationId xmlns:p14="http://schemas.microsoft.com/office/powerpoint/2010/main" val="245848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7717D97D-4EAF-AAC0-A97D-565812A03338}"/>
              </a:ext>
            </a:extLst>
          </p:cNvPr>
          <p:cNvSpPr txBox="1"/>
          <p:nvPr/>
        </p:nvSpPr>
        <p:spPr>
          <a:xfrm>
            <a:off x="3047223" y="351844"/>
            <a:ext cx="6097554" cy="461665"/>
          </a:xfrm>
          <a:prstGeom prst="rect">
            <a:avLst/>
          </a:prstGeom>
          <a:noFill/>
        </p:spPr>
        <p:txBody>
          <a:bodyPr wrap="square">
            <a:spAutoFit/>
          </a:bodyPr>
          <a:lstStyle/>
          <a:p>
            <a:pPr algn="ctr"/>
            <a:r>
              <a:rPr lang="nl-NL" sz="2400" b="1" dirty="0"/>
              <a:t>Sfeerimpressie zaterdag</a:t>
            </a:r>
          </a:p>
        </p:txBody>
      </p:sp>
      <p:pic>
        <p:nvPicPr>
          <p:cNvPr id="6" name="Afbeelding 5" descr="Afbeelding met bos, menigte">
            <a:extLst>
              <a:ext uri="{FF2B5EF4-FFF2-40B4-BE49-F238E27FC236}">
                <a16:creationId xmlns:a16="http://schemas.microsoft.com/office/drawing/2014/main" id="{9A7756BE-C5DB-3EAB-3E4C-4F84FA0C9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59536">
            <a:off x="7313716" y="2997179"/>
            <a:ext cx="4430152" cy="3322614"/>
          </a:xfrm>
          <a:prstGeom prst="rect">
            <a:avLst/>
          </a:prstGeom>
        </p:spPr>
      </p:pic>
      <p:pic>
        <p:nvPicPr>
          <p:cNvPr id="8" name="Afbeelding 7" descr="Afbeelding met persoon, menigte, mensen, groep">
            <a:extLst>
              <a:ext uri="{FF2B5EF4-FFF2-40B4-BE49-F238E27FC236}">
                <a16:creationId xmlns:a16="http://schemas.microsoft.com/office/drawing/2014/main" id="{2B8A5716-B400-ECAB-8455-5BC3A8107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78311">
            <a:off x="509237" y="3277620"/>
            <a:ext cx="4174330" cy="3130747"/>
          </a:xfrm>
          <a:prstGeom prst="rect">
            <a:avLst/>
          </a:prstGeom>
        </p:spPr>
      </p:pic>
      <p:pic>
        <p:nvPicPr>
          <p:cNvPr id="10" name="Afbeelding 9" descr="Afbeelding met podium, scène, binnen, rood">
            <a:extLst>
              <a:ext uri="{FF2B5EF4-FFF2-40B4-BE49-F238E27FC236}">
                <a16:creationId xmlns:a16="http://schemas.microsoft.com/office/drawing/2014/main" id="{EC8A6950-B950-DB64-B4C3-65E7E2D02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58079">
            <a:off x="531226" y="1014940"/>
            <a:ext cx="4130351" cy="3097763"/>
          </a:xfrm>
          <a:prstGeom prst="rect">
            <a:avLst/>
          </a:prstGeom>
        </p:spPr>
      </p:pic>
      <p:pic>
        <p:nvPicPr>
          <p:cNvPr id="12" name="Afbeelding 11" descr="Afbeelding met podium, scène">
            <a:extLst>
              <a:ext uri="{FF2B5EF4-FFF2-40B4-BE49-F238E27FC236}">
                <a16:creationId xmlns:a16="http://schemas.microsoft.com/office/drawing/2014/main" id="{37F778CD-9E0E-641A-16CA-79B1ED5E63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1412" y="925979"/>
            <a:ext cx="3701143" cy="2775857"/>
          </a:xfrm>
          <a:prstGeom prst="rect">
            <a:avLst/>
          </a:prstGeom>
        </p:spPr>
      </p:pic>
      <p:pic>
        <p:nvPicPr>
          <p:cNvPr id="14" name="Afbeelding 13" descr="Afbeelding met persoon, groep, mensen, menigte&#10;&#10;Automatisch gegenereerde beschrijving">
            <a:extLst>
              <a:ext uri="{FF2B5EF4-FFF2-40B4-BE49-F238E27FC236}">
                <a16:creationId xmlns:a16="http://schemas.microsoft.com/office/drawing/2014/main" id="{B1EE18C1-A3B3-9FF8-AE6E-E760046774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7650" y="1430726"/>
            <a:ext cx="3726023" cy="2794517"/>
          </a:xfrm>
          <a:prstGeom prst="rect">
            <a:avLst/>
          </a:prstGeom>
        </p:spPr>
      </p:pic>
    </p:spTree>
    <p:extLst>
      <p:ext uri="{BB962C8B-B14F-4D97-AF65-F5344CB8AC3E}">
        <p14:creationId xmlns:p14="http://schemas.microsoft.com/office/powerpoint/2010/main" val="3843601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B1C48B-B84E-F2EE-BA22-CD1998446CD3}"/>
              </a:ext>
            </a:extLst>
          </p:cNvPr>
          <p:cNvSpPr>
            <a:spLocks noGrp="1"/>
          </p:cNvSpPr>
          <p:nvPr>
            <p:ph type="ctrTitle"/>
          </p:nvPr>
        </p:nvSpPr>
        <p:spPr>
          <a:xfrm>
            <a:off x="4164564" y="139960"/>
            <a:ext cx="3337249" cy="542828"/>
          </a:xfrm>
        </p:spPr>
        <p:txBody>
          <a:bodyPr>
            <a:noAutofit/>
          </a:bodyPr>
          <a:lstStyle/>
          <a:p>
            <a:r>
              <a:rPr lang="nl-NL" sz="2400" b="1" dirty="0">
                <a:latin typeface="+mn-lt"/>
              </a:rPr>
              <a:t>Sfeerimpressie zondag</a:t>
            </a:r>
          </a:p>
        </p:txBody>
      </p:sp>
      <p:sp>
        <p:nvSpPr>
          <p:cNvPr id="3" name="Ondertitel 2">
            <a:extLst>
              <a:ext uri="{FF2B5EF4-FFF2-40B4-BE49-F238E27FC236}">
                <a16:creationId xmlns:a16="http://schemas.microsoft.com/office/drawing/2014/main" id="{9C58B9E5-95DE-D645-9DCA-B9F5B95C093A}"/>
              </a:ext>
            </a:extLst>
          </p:cNvPr>
          <p:cNvSpPr>
            <a:spLocks noGrp="1"/>
          </p:cNvSpPr>
          <p:nvPr>
            <p:ph type="subTitle" idx="1"/>
          </p:nvPr>
        </p:nvSpPr>
        <p:spPr/>
        <p:txBody>
          <a:bodyPr/>
          <a:lstStyle/>
          <a:p>
            <a:endParaRPr lang="nl-NL" dirty="0"/>
          </a:p>
        </p:txBody>
      </p:sp>
      <p:pic>
        <p:nvPicPr>
          <p:cNvPr id="5" name="Afbeelding 4" descr="Afbeelding met gras, lucht, buiten, outdoor-object&#10;&#10;Automatisch gegenereerde beschrijving">
            <a:extLst>
              <a:ext uri="{FF2B5EF4-FFF2-40B4-BE49-F238E27FC236}">
                <a16:creationId xmlns:a16="http://schemas.microsoft.com/office/drawing/2014/main" id="{35D35EA9-842F-614F-66AA-AE80BE2FE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8950">
            <a:off x="544286" y="667138"/>
            <a:ext cx="2852058" cy="2139044"/>
          </a:xfrm>
          <a:prstGeom prst="rect">
            <a:avLst/>
          </a:prstGeom>
        </p:spPr>
      </p:pic>
      <p:pic>
        <p:nvPicPr>
          <p:cNvPr id="7" name="Afbeelding 6" descr="Afbeelding met hek, buiten, persoon, staand&#10;&#10;Automatisch gegenereerde beschrijving">
            <a:extLst>
              <a:ext uri="{FF2B5EF4-FFF2-40B4-BE49-F238E27FC236}">
                <a16:creationId xmlns:a16="http://schemas.microsoft.com/office/drawing/2014/main" id="{86115E3B-3E34-37D5-A425-88B19217CD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89769">
            <a:off x="8680199" y="400335"/>
            <a:ext cx="3199641" cy="2399731"/>
          </a:xfrm>
          <a:prstGeom prst="rect">
            <a:avLst/>
          </a:prstGeom>
        </p:spPr>
      </p:pic>
      <p:pic>
        <p:nvPicPr>
          <p:cNvPr id="9" name="Afbeelding 8" descr="Afbeelding met persoon, mensen, groep, verschillende&#10;&#10;Automatisch gegenereerde beschrijving">
            <a:extLst>
              <a:ext uri="{FF2B5EF4-FFF2-40B4-BE49-F238E27FC236}">
                <a16:creationId xmlns:a16="http://schemas.microsoft.com/office/drawing/2014/main" id="{5E8F44DD-5C5D-CD9D-0711-94D19724F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3223" y="802035"/>
            <a:ext cx="4071257" cy="3053442"/>
          </a:xfrm>
          <a:prstGeom prst="rect">
            <a:avLst/>
          </a:prstGeom>
        </p:spPr>
      </p:pic>
      <p:pic>
        <p:nvPicPr>
          <p:cNvPr id="11" name="Afbeelding 10" descr="Afbeelding met lucht, persoon, buiten, menigte&#10;&#10;Automatisch gegenereerde beschrijving">
            <a:extLst>
              <a:ext uri="{FF2B5EF4-FFF2-40B4-BE49-F238E27FC236}">
                <a16:creationId xmlns:a16="http://schemas.microsoft.com/office/drawing/2014/main" id="{CC157A0F-9789-4FFD-F5E2-A77C2CF48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449" y="2480713"/>
            <a:ext cx="3209731" cy="2407298"/>
          </a:xfrm>
          <a:prstGeom prst="rect">
            <a:avLst/>
          </a:prstGeom>
        </p:spPr>
      </p:pic>
      <p:pic>
        <p:nvPicPr>
          <p:cNvPr id="13" name="Afbeelding 12" descr="Afbeelding met scène, persoon, podium, person&#10;&#10;Automatisch gegenereerde beschrijving">
            <a:extLst>
              <a:ext uri="{FF2B5EF4-FFF2-40B4-BE49-F238E27FC236}">
                <a16:creationId xmlns:a16="http://schemas.microsoft.com/office/drawing/2014/main" id="{48DB582A-CCCB-C2A2-A3C0-2899C5C272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61991" y="4481025"/>
            <a:ext cx="2982686" cy="2237015"/>
          </a:xfrm>
          <a:prstGeom prst="rect">
            <a:avLst/>
          </a:prstGeom>
        </p:spPr>
      </p:pic>
      <p:pic>
        <p:nvPicPr>
          <p:cNvPr id="15" name="Afbeelding 14" descr="Afbeelding met persoon, person, podium, scène&#10;&#10;Automatisch gegenereerde beschrijving">
            <a:extLst>
              <a:ext uri="{FF2B5EF4-FFF2-40B4-BE49-F238E27FC236}">
                <a16:creationId xmlns:a16="http://schemas.microsoft.com/office/drawing/2014/main" id="{33C75D1D-CE3C-23EC-B5BB-DEAC21AC89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49314">
            <a:off x="7750632" y="2443390"/>
            <a:ext cx="3309257" cy="2481943"/>
          </a:xfrm>
          <a:prstGeom prst="rect">
            <a:avLst/>
          </a:prstGeom>
        </p:spPr>
      </p:pic>
      <p:pic>
        <p:nvPicPr>
          <p:cNvPr id="17" name="Afbeelding 16" descr="Afbeelding met lucht, persoon, buiten, poseren&#10;&#10;Automatisch gegenereerde beschrijving">
            <a:extLst>
              <a:ext uri="{FF2B5EF4-FFF2-40B4-BE49-F238E27FC236}">
                <a16:creationId xmlns:a16="http://schemas.microsoft.com/office/drawing/2014/main" id="{2FB0927A-F003-FC06-CC4D-C7F53EA0E9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65879" y="3728861"/>
            <a:ext cx="3902158" cy="2926619"/>
          </a:xfrm>
          <a:prstGeom prst="rect">
            <a:avLst/>
          </a:prstGeom>
        </p:spPr>
      </p:pic>
      <p:pic>
        <p:nvPicPr>
          <p:cNvPr id="19" name="Afbeelding 18" descr="Afbeelding met persoon, binnen, maaltijd, verschillende&#10;&#10;Automatisch gegenereerde beschrijving">
            <a:extLst>
              <a:ext uri="{FF2B5EF4-FFF2-40B4-BE49-F238E27FC236}">
                <a16:creationId xmlns:a16="http://schemas.microsoft.com/office/drawing/2014/main" id="{06564C06-6181-E957-56EB-2B107D524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30098">
            <a:off x="1739455" y="4417036"/>
            <a:ext cx="2781111" cy="2085833"/>
          </a:xfrm>
          <a:prstGeom prst="rect">
            <a:avLst/>
          </a:prstGeom>
        </p:spPr>
      </p:pic>
    </p:spTree>
    <p:extLst>
      <p:ext uri="{BB962C8B-B14F-4D97-AF65-F5344CB8AC3E}">
        <p14:creationId xmlns:p14="http://schemas.microsoft.com/office/powerpoint/2010/main" val="4025214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46D9EDC6-D4BD-4D7D-9E5D-77638EA6C7CA}"/>
              </a:ext>
            </a:extLst>
          </p:cNvPr>
          <p:cNvSpPr txBox="1"/>
          <p:nvPr/>
        </p:nvSpPr>
        <p:spPr>
          <a:xfrm>
            <a:off x="2268070" y="1476456"/>
            <a:ext cx="7655859" cy="5262979"/>
          </a:xfrm>
          <a:prstGeom prst="rect">
            <a:avLst/>
          </a:prstGeom>
          <a:noFill/>
        </p:spPr>
        <p:txBody>
          <a:bodyPr wrap="square">
            <a:spAutoFit/>
          </a:bodyPr>
          <a:lstStyle/>
          <a:p>
            <a:r>
              <a:rPr lang="nl-NL" sz="2400" b="1" dirty="0"/>
              <a:t>Het project is succesvol afgerond.</a:t>
            </a:r>
          </a:p>
          <a:p>
            <a:pPr marL="342900" indent="-342900">
              <a:buFont typeface="Arial" panose="020B0604020202020204" pitchFamily="34" charset="0"/>
              <a:buChar char="•"/>
            </a:pPr>
            <a:r>
              <a:rPr lang="nl-NL" sz="2400" b="1" dirty="0"/>
              <a:t>Alle activiteiten zijn zeer goed bezocht.</a:t>
            </a:r>
          </a:p>
          <a:p>
            <a:pPr marL="342900" indent="-342900">
              <a:buFont typeface="Arial" panose="020B0604020202020204" pitchFamily="34" charset="0"/>
              <a:buChar char="•"/>
            </a:pPr>
            <a:r>
              <a:rPr lang="nl-NL" sz="2400" b="1" dirty="0"/>
              <a:t>We hebben veel (oud) inwoners van Heibloem bereikt, ook de veel nieuwkomers. Activiteiten waren voor oud en jong.</a:t>
            </a:r>
          </a:p>
          <a:p>
            <a:pPr marL="342900" indent="-342900">
              <a:buFont typeface="Arial" panose="020B0604020202020204" pitchFamily="34" charset="0"/>
              <a:buChar char="•"/>
            </a:pPr>
            <a:r>
              <a:rPr lang="nl-NL" sz="2400" b="1" dirty="0"/>
              <a:t>We hebben de geschiedenis gevierd met de mensen die geschiedenis in Heibloem gemaakt hebben</a:t>
            </a:r>
          </a:p>
          <a:p>
            <a:pPr marL="342900" indent="-342900">
              <a:buFont typeface="Arial" panose="020B0604020202020204" pitchFamily="34" charset="0"/>
              <a:buChar char="•"/>
            </a:pPr>
            <a:r>
              <a:rPr lang="nl-NL" sz="2400" b="1" dirty="0"/>
              <a:t>Ook vele </a:t>
            </a:r>
            <a:r>
              <a:rPr lang="nl-NL" sz="2400" b="1" dirty="0" err="1"/>
              <a:t>buitendorpse</a:t>
            </a:r>
            <a:r>
              <a:rPr lang="nl-NL" sz="2400" b="1" dirty="0"/>
              <a:t> bezoekers aangetrokken. Bezoekersaantal m.n. zaterdagavond kwam overeen met inwonersaantal van Heibloem.</a:t>
            </a:r>
          </a:p>
          <a:p>
            <a:pPr marL="342900" indent="-342900">
              <a:buFont typeface="Arial" panose="020B0604020202020204" pitchFamily="34" charset="0"/>
              <a:buChar char="•"/>
            </a:pPr>
            <a:r>
              <a:rPr lang="nl-NL" sz="2400" b="1" dirty="0"/>
              <a:t>We hebben dit weekend financieel gezien óók goed afgesloten, namelijk met een positief saldo. Dit geld gaan we weer besteden/herinvesteren in een ander project of thema voor de </a:t>
            </a:r>
            <a:r>
              <a:rPr lang="nl-NL" sz="2400" b="1" dirty="0" err="1"/>
              <a:t>Heibloemse</a:t>
            </a:r>
            <a:r>
              <a:rPr lang="nl-NL" sz="2400" b="1" dirty="0"/>
              <a:t> gemeenschap.</a:t>
            </a:r>
          </a:p>
        </p:txBody>
      </p:sp>
      <p:sp>
        <p:nvSpPr>
          <p:cNvPr id="5" name="Tekstvak 4">
            <a:extLst>
              <a:ext uri="{FF2B5EF4-FFF2-40B4-BE49-F238E27FC236}">
                <a16:creationId xmlns:a16="http://schemas.microsoft.com/office/drawing/2014/main" id="{24922E85-D7EE-4D28-A347-71180A26CA05}"/>
              </a:ext>
            </a:extLst>
          </p:cNvPr>
          <p:cNvSpPr txBox="1"/>
          <p:nvPr/>
        </p:nvSpPr>
        <p:spPr>
          <a:xfrm>
            <a:off x="3662082" y="645459"/>
            <a:ext cx="4867835" cy="830997"/>
          </a:xfrm>
          <a:prstGeom prst="rect">
            <a:avLst/>
          </a:prstGeom>
          <a:noFill/>
        </p:spPr>
        <p:txBody>
          <a:bodyPr wrap="square" rtlCol="0">
            <a:spAutoFit/>
          </a:bodyPr>
          <a:lstStyle/>
          <a:p>
            <a:r>
              <a:rPr lang="nl-NL" sz="4800" b="1" dirty="0"/>
              <a:t>Afronding project</a:t>
            </a:r>
          </a:p>
        </p:txBody>
      </p:sp>
    </p:spTree>
    <p:extLst>
      <p:ext uri="{BB962C8B-B14F-4D97-AF65-F5344CB8AC3E}">
        <p14:creationId xmlns:p14="http://schemas.microsoft.com/office/powerpoint/2010/main" val="1204535395"/>
      </p:ext>
    </p:extLst>
  </p:cSld>
  <p:clrMapOvr>
    <a:masterClrMapping/>
  </p:clrMapOvr>
</p:sld>
</file>

<file path=ppt/theme/theme1.xml><?xml version="1.0" encoding="utf-8"?>
<a:theme xmlns:a="http://schemas.openxmlformats.org/drawingml/2006/main" name="Kantoorthema">
  <a:themeElements>
    <a:clrScheme name="Roo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TotalTime>
  <Words>414</Words>
  <Application>Microsoft Office PowerPoint</Application>
  <PresentationFormat>Breedbeeld</PresentationFormat>
  <Paragraphs>35</Paragraphs>
  <Slides>9</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9</vt:i4>
      </vt:variant>
    </vt:vector>
  </HeadingPairs>
  <TitlesOfParts>
    <vt:vector size="13" baseType="lpstr">
      <vt:lpstr>Arial</vt:lpstr>
      <vt:lpstr>Calibri</vt:lpstr>
      <vt:lpstr>Calibri Light</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Sfeerimpressie zondag</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Wendy Timmermans</dc:creator>
  <cp:lastModifiedBy>Yvet Verhoeven</cp:lastModifiedBy>
  <cp:revision>5</cp:revision>
  <dcterms:created xsi:type="dcterms:W3CDTF">2021-12-29T13:40:34Z</dcterms:created>
  <dcterms:modified xsi:type="dcterms:W3CDTF">2023-01-03T13:34:28Z</dcterms:modified>
</cp:coreProperties>
</file>