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16"/>
  </p:notesMasterIdLst>
  <p:sldIdLst>
    <p:sldId id="256" r:id="rId2"/>
    <p:sldId id="272" r:id="rId3"/>
    <p:sldId id="257" r:id="rId4"/>
    <p:sldId id="258" r:id="rId5"/>
    <p:sldId id="259" r:id="rId6"/>
    <p:sldId id="260" r:id="rId7"/>
    <p:sldId id="261" r:id="rId8"/>
    <p:sldId id="262" r:id="rId9"/>
    <p:sldId id="264" r:id="rId10"/>
    <p:sldId id="265" r:id="rId11"/>
    <p:sldId id="266" r:id="rId12"/>
    <p:sldId id="267" r:id="rId13"/>
    <p:sldId id="270" r:id="rId14"/>
    <p:sldId id="271" r:id="rId15"/>
  </p:sldIdLst>
  <p:sldSz cx="12192000" cy="6858000"/>
  <p:notesSz cx="6858000" cy="9144000"/>
  <p:embeddedFontLst>
    <p:embeddedFont>
      <p:font typeface="Calibri" panose="020F0502020204030204" pitchFamily="34" charset="0"/>
      <p:regular r:id="rId17"/>
      <p:bold r:id="rId18"/>
      <p:italic r:id="rId19"/>
      <p:boldItalic r:id="rId20"/>
    </p:embeddedFont>
    <p:embeddedFont>
      <p:font typeface="The Serif Hand Black" panose="03070902030502020204" pitchFamily="66" charset="0"/>
      <p:bold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968">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5" roundtripDataSignature="AMtx7miXVB5X6ca6U3VFOmkAjd9PSLv6x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48"/>
      </p:cViewPr>
      <p:guideLst>
        <p:guide orient="horz" pos="1968"/>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customschemas.google.com/relationships/presentationmetadata" Target="meta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nl-NL"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NL"/>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 name="Google Shape;230;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NL"/>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NL"/>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 name="Google Shape;26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NL"/>
              <a:t>14</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NL"/>
              <a:t>3</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NL"/>
              <a:t>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NL"/>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NL"/>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NL"/>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NL"/>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NL"/>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NL"/>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dia" type="title">
  <p:cSld name="TITLE">
    <p:spTree>
      <p:nvGrpSpPr>
        <p:cNvPr id="1" name="Shape 15"/>
        <p:cNvGrpSpPr/>
        <p:nvPr/>
      </p:nvGrpSpPr>
      <p:grpSpPr>
        <a:xfrm>
          <a:off x="0" y="0"/>
          <a:ext cx="0" cy="0"/>
          <a:chOff x="0" y="0"/>
          <a:chExt cx="0" cy="0"/>
        </a:xfrm>
      </p:grpSpPr>
      <p:sp>
        <p:nvSpPr>
          <p:cNvPr id="16" name="Google Shape;16;p18" descr="Tag=AccentColor&#10;Flavor=Light&#10;Target=Fill"/>
          <p:cNvSpPr/>
          <p:nvPr/>
        </p:nvSpPr>
        <p:spPr>
          <a:xfrm>
            <a:off x="1318417" y="0"/>
            <a:ext cx="9570431" cy="6858000"/>
          </a:xfrm>
          <a:custGeom>
            <a:avLst/>
            <a:gdLst/>
            <a:ahLst/>
            <a:cxnLst/>
            <a:rect l="l" t="t" r="r" b="b"/>
            <a:pathLst>
              <a:path w="7187261" h="5150263" extrusionOk="0">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17" name="Google Shape;17;p18"/>
          <p:cNvSpPr txBox="1">
            <a:spLocks noGrp="1"/>
          </p:cNvSpPr>
          <p:nvPr>
            <p:ph type="ctrTitle"/>
          </p:nvPr>
        </p:nvSpPr>
        <p:spPr>
          <a:xfrm>
            <a:off x="2560320" y="960120"/>
            <a:ext cx="7077456" cy="2898648"/>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lt1"/>
              </a:buClr>
              <a:buSzPts val="9600"/>
              <a:buFont typeface="Arial"/>
              <a:buNone/>
              <a:defRPr sz="96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18"/>
          <p:cNvSpPr txBox="1">
            <a:spLocks noGrp="1"/>
          </p:cNvSpPr>
          <p:nvPr>
            <p:ph type="subTitle" idx="1"/>
          </p:nvPr>
        </p:nvSpPr>
        <p:spPr>
          <a:xfrm>
            <a:off x="1953087" y="4535424"/>
            <a:ext cx="8202967" cy="941832"/>
          </a:xfrm>
          <a:prstGeom prst="rect">
            <a:avLst/>
          </a:prstGeom>
          <a:noFill/>
          <a:ln>
            <a:noFill/>
          </a:ln>
        </p:spPr>
        <p:txBody>
          <a:bodyPr spcFirstLastPara="1" wrap="square" lIns="91425" tIns="45700" rIns="91425" bIns="45700" anchor="t" anchorCtr="0">
            <a:normAutofit/>
          </a:bodyPr>
          <a:lstStyle>
            <a:lvl1pPr lvl="0" algn="ctr">
              <a:lnSpc>
                <a:spcPct val="110000"/>
              </a:lnSpc>
              <a:spcBef>
                <a:spcPts val="1000"/>
              </a:spcBef>
              <a:spcAft>
                <a:spcPts val="0"/>
              </a:spcAft>
              <a:buClr>
                <a:schemeClr val="lt1"/>
              </a:buClr>
              <a:buSzPts val="4000"/>
              <a:buNone/>
              <a:defRPr sz="4000">
                <a:solidFill>
                  <a:schemeClr val="lt1"/>
                </a:solidFill>
              </a:defRPr>
            </a:lvl1pPr>
            <a:lvl2pPr lvl="1" algn="ctr">
              <a:lnSpc>
                <a:spcPct val="110000"/>
              </a:lnSpc>
              <a:spcBef>
                <a:spcPts val="500"/>
              </a:spcBef>
              <a:spcAft>
                <a:spcPts val="0"/>
              </a:spcAft>
              <a:buClr>
                <a:schemeClr val="dk1"/>
              </a:buClr>
              <a:buSzPts val="2000"/>
              <a:buNone/>
              <a:defRPr sz="2000"/>
            </a:lvl2pPr>
            <a:lvl3pPr lvl="2" algn="ctr">
              <a:lnSpc>
                <a:spcPct val="110000"/>
              </a:lnSpc>
              <a:spcBef>
                <a:spcPts val="500"/>
              </a:spcBef>
              <a:spcAft>
                <a:spcPts val="0"/>
              </a:spcAft>
              <a:buClr>
                <a:schemeClr val="dk1"/>
              </a:buClr>
              <a:buSzPts val="1800"/>
              <a:buNone/>
              <a:defRPr sz="1800"/>
            </a:lvl3pPr>
            <a:lvl4pPr lvl="3" algn="ctr">
              <a:lnSpc>
                <a:spcPct val="110000"/>
              </a:lnSpc>
              <a:spcBef>
                <a:spcPts val="500"/>
              </a:spcBef>
              <a:spcAft>
                <a:spcPts val="0"/>
              </a:spcAft>
              <a:buClr>
                <a:schemeClr val="dk1"/>
              </a:buClr>
              <a:buSzPts val="1600"/>
              <a:buNone/>
              <a:defRPr sz="1600"/>
            </a:lvl4pPr>
            <a:lvl5pPr lvl="4" algn="ctr">
              <a:lnSpc>
                <a:spcPct val="11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18"/>
          <p:cNvSpPr/>
          <p:nvPr/>
        </p:nvSpPr>
        <p:spPr>
          <a:xfrm>
            <a:off x="3974206" y="4113338"/>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lt1"/>
          </a:solidFill>
          <a:ln w="381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el en inhoud met 2 afbeeldingen">
  <p:cSld name="Titel en inhoud met 2 afbeeldingen">
    <p:spTree>
      <p:nvGrpSpPr>
        <p:cNvPr id="1" name="Shape 87"/>
        <p:cNvGrpSpPr/>
        <p:nvPr/>
      </p:nvGrpSpPr>
      <p:grpSpPr>
        <a:xfrm>
          <a:off x="0" y="0"/>
          <a:ext cx="0" cy="0"/>
          <a:chOff x="0" y="0"/>
          <a:chExt cx="0" cy="0"/>
        </a:xfrm>
      </p:grpSpPr>
      <p:sp>
        <p:nvSpPr>
          <p:cNvPr id="88" name="Google Shape;88;p27"/>
          <p:cNvSpPr>
            <a:spLocks noGrp="1"/>
          </p:cNvSpPr>
          <p:nvPr>
            <p:ph type="pic" idx="2"/>
          </p:nvPr>
        </p:nvSpPr>
        <p:spPr>
          <a:xfrm>
            <a:off x="2" y="4361970"/>
            <a:ext cx="4038599" cy="2496030"/>
          </a:xfrm>
          <a:prstGeom prst="rect">
            <a:avLst/>
          </a:prstGeom>
          <a:noFill/>
          <a:ln>
            <a:noFill/>
          </a:ln>
        </p:spPr>
      </p:sp>
      <p:sp>
        <p:nvSpPr>
          <p:cNvPr id="89" name="Google Shape;89;p27"/>
          <p:cNvSpPr>
            <a:spLocks noGrp="1"/>
          </p:cNvSpPr>
          <p:nvPr>
            <p:ph type="pic" idx="3"/>
          </p:nvPr>
        </p:nvSpPr>
        <p:spPr>
          <a:xfrm>
            <a:off x="0" y="0"/>
            <a:ext cx="4041336" cy="4193763"/>
          </a:xfrm>
          <a:prstGeom prst="rect">
            <a:avLst/>
          </a:prstGeom>
          <a:noFill/>
          <a:ln>
            <a:noFill/>
          </a:ln>
        </p:spPr>
      </p:sp>
      <p:sp>
        <p:nvSpPr>
          <p:cNvPr id="90" name="Google Shape;90;p27"/>
          <p:cNvSpPr txBox="1">
            <a:spLocks noGrp="1"/>
          </p:cNvSpPr>
          <p:nvPr>
            <p:ph type="title"/>
          </p:nvPr>
        </p:nvSpPr>
        <p:spPr>
          <a:xfrm>
            <a:off x="4654296" y="329184"/>
            <a:ext cx="6894576" cy="178308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7200"/>
              <a:buFont typeface="Arial"/>
              <a:buNone/>
              <a:defRPr sz="7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27"/>
          <p:cNvSpPr txBox="1">
            <a:spLocks noGrp="1"/>
          </p:cNvSpPr>
          <p:nvPr>
            <p:ph type="body" idx="1"/>
          </p:nvPr>
        </p:nvSpPr>
        <p:spPr>
          <a:xfrm>
            <a:off x="4654296" y="2706624"/>
            <a:ext cx="6894576" cy="3483864"/>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chemeClr val="dk1"/>
              </a:buClr>
              <a:buSzPts val="2400"/>
              <a:buNone/>
              <a:defRPr sz="2400"/>
            </a:lvl1pPr>
            <a:lvl2pPr marL="914400" lvl="1" indent="-355600" algn="l">
              <a:lnSpc>
                <a:spcPct val="110000"/>
              </a:lnSpc>
              <a:spcBef>
                <a:spcPts val="500"/>
              </a:spcBef>
              <a:spcAft>
                <a:spcPts val="0"/>
              </a:spcAft>
              <a:buClr>
                <a:schemeClr val="dk1"/>
              </a:buClr>
              <a:buSzPts val="2000"/>
              <a:buChar char="•"/>
              <a:defRPr sz="2000"/>
            </a:lvl2pPr>
            <a:lvl3pPr marL="1371600" lvl="2" indent="-342900" algn="l">
              <a:lnSpc>
                <a:spcPct val="110000"/>
              </a:lnSpc>
              <a:spcBef>
                <a:spcPts val="500"/>
              </a:spcBef>
              <a:spcAft>
                <a:spcPts val="0"/>
              </a:spcAft>
              <a:buClr>
                <a:schemeClr val="dk1"/>
              </a:buClr>
              <a:buSzPts val="1800"/>
              <a:buChar char="•"/>
              <a:defRPr sz="1800"/>
            </a:lvl3pPr>
            <a:lvl4pPr marL="1828800" lvl="3" indent="-330200" algn="l">
              <a:lnSpc>
                <a:spcPct val="110000"/>
              </a:lnSpc>
              <a:spcBef>
                <a:spcPts val="500"/>
              </a:spcBef>
              <a:spcAft>
                <a:spcPts val="0"/>
              </a:spcAft>
              <a:buClr>
                <a:schemeClr val="dk1"/>
              </a:buClr>
              <a:buSzPts val="1600"/>
              <a:buChar char="•"/>
              <a:defRPr sz="1600"/>
            </a:lvl4pPr>
            <a:lvl5pPr marL="2286000" lvl="4" indent="-317500" algn="l">
              <a:lnSpc>
                <a:spcPct val="11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27"/>
          <p:cNvSpPr txBox="1">
            <a:spLocks noGrp="1"/>
          </p:cNvSpPr>
          <p:nvPr>
            <p:ph type="sldNum" idx="12"/>
          </p:nvPr>
        </p:nvSpPr>
        <p:spPr>
          <a:xfrm>
            <a:off x="864108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600">
                <a:solidFill>
                  <a:schemeClr val="dk1"/>
                </a:solidFill>
                <a:latin typeface="Arial"/>
                <a:ea typeface="Arial"/>
                <a:cs typeface="Arial"/>
                <a:sym typeface="Arial"/>
              </a:defRPr>
            </a:lvl1pPr>
            <a:lvl2pPr marL="0" marR="0" lvl="1" indent="0" algn="r">
              <a:spcBef>
                <a:spcPts val="0"/>
              </a:spcBef>
              <a:buNone/>
              <a:defRPr sz="1600">
                <a:solidFill>
                  <a:schemeClr val="dk1"/>
                </a:solidFill>
                <a:latin typeface="Arial"/>
                <a:ea typeface="Arial"/>
                <a:cs typeface="Arial"/>
                <a:sym typeface="Arial"/>
              </a:defRPr>
            </a:lvl2pPr>
            <a:lvl3pPr marL="0" marR="0" lvl="2" indent="0" algn="r">
              <a:spcBef>
                <a:spcPts val="0"/>
              </a:spcBef>
              <a:buNone/>
              <a:defRPr sz="1600">
                <a:solidFill>
                  <a:schemeClr val="dk1"/>
                </a:solidFill>
                <a:latin typeface="Arial"/>
                <a:ea typeface="Arial"/>
                <a:cs typeface="Arial"/>
                <a:sym typeface="Arial"/>
              </a:defRPr>
            </a:lvl3pPr>
            <a:lvl4pPr marL="0" marR="0" lvl="3" indent="0" algn="r">
              <a:spcBef>
                <a:spcPts val="0"/>
              </a:spcBef>
              <a:buNone/>
              <a:defRPr sz="1600">
                <a:solidFill>
                  <a:schemeClr val="dk1"/>
                </a:solidFill>
                <a:latin typeface="Arial"/>
                <a:ea typeface="Arial"/>
                <a:cs typeface="Arial"/>
                <a:sym typeface="Arial"/>
              </a:defRPr>
            </a:lvl4pPr>
            <a:lvl5pPr marL="0" marR="0" lvl="4" indent="0" algn="r">
              <a:spcBef>
                <a:spcPts val="0"/>
              </a:spcBef>
              <a:buNone/>
              <a:defRPr sz="1600">
                <a:solidFill>
                  <a:schemeClr val="dk1"/>
                </a:solidFill>
                <a:latin typeface="Arial"/>
                <a:ea typeface="Arial"/>
                <a:cs typeface="Arial"/>
                <a:sym typeface="Arial"/>
              </a:defRPr>
            </a:lvl5pPr>
            <a:lvl6pPr marL="0" marR="0" lvl="5" indent="0" algn="r">
              <a:spcBef>
                <a:spcPts val="0"/>
              </a:spcBef>
              <a:buNone/>
              <a:defRPr sz="1600">
                <a:solidFill>
                  <a:schemeClr val="dk1"/>
                </a:solidFill>
                <a:latin typeface="Arial"/>
                <a:ea typeface="Arial"/>
                <a:cs typeface="Arial"/>
                <a:sym typeface="Arial"/>
              </a:defRPr>
            </a:lvl6pPr>
            <a:lvl7pPr marL="0" marR="0" lvl="6" indent="0" algn="r">
              <a:spcBef>
                <a:spcPts val="0"/>
              </a:spcBef>
              <a:buNone/>
              <a:defRPr sz="1600">
                <a:solidFill>
                  <a:schemeClr val="dk1"/>
                </a:solidFill>
                <a:latin typeface="Arial"/>
                <a:ea typeface="Arial"/>
                <a:cs typeface="Arial"/>
                <a:sym typeface="Arial"/>
              </a:defRPr>
            </a:lvl7pPr>
            <a:lvl8pPr marL="0" marR="0" lvl="7" indent="0" algn="r">
              <a:spcBef>
                <a:spcPts val="0"/>
              </a:spcBef>
              <a:buNone/>
              <a:defRPr sz="1600">
                <a:solidFill>
                  <a:schemeClr val="dk1"/>
                </a:solidFill>
                <a:latin typeface="Arial"/>
                <a:ea typeface="Arial"/>
                <a:cs typeface="Arial"/>
                <a:sym typeface="Arial"/>
              </a:defRPr>
            </a:lvl8pPr>
            <a:lvl9pPr marL="0" marR="0" lvl="8" indent="0" algn="r">
              <a:spcBef>
                <a:spcPts val="0"/>
              </a:spcBef>
              <a:buNone/>
              <a:defRPr sz="16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‹nr.›</a:t>
            </a:fld>
            <a:endParaRPr/>
          </a:p>
        </p:txBody>
      </p:sp>
      <p:sp>
        <p:nvSpPr>
          <p:cNvPr id="93" name="Google Shape;93;p27" descr="Tag=AccentColor&#10;Flavor=Light&#10;Target=FillAndLine"/>
          <p:cNvSpPr/>
          <p:nvPr/>
        </p:nvSpPr>
        <p:spPr>
          <a:xfrm>
            <a:off x="4654296" y="2395728"/>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el en inhoud" type="obj">
  <p:cSld name="OBJECT">
    <p:spTree>
      <p:nvGrpSpPr>
        <p:cNvPr id="1" name="Shape 94"/>
        <p:cNvGrpSpPr/>
        <p:nvPr/>
      </p:nvGrpSpPr>
      <p:grpSpPr>
        <a:xfrm>
          <a:off x="0" y="0"/>
          <a:ext cx="0" cy="0"/>
          <a:chOff x="0" y="0"/>
          <a:chExt cx="0" cy="0"/>
        </a:xfrm>
      </p:grpSpPr>
      <p:sp>
        <p:nvSpPr>
          <p:cNvPr id="95" name="Google Shape;95;p28"/>
          <p:cNvSpPr txBox="1">
            <a:spLocks noGrp="1"/>
          </p:cNvSpPr>
          <p:nvPr>
            <p:ph type="title"/>
          </p:nvPr>
        </p:nvSpPr>
        <p:spPr>
          <a:xfrm>
            <a:off x="768096"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5400"/>
              <a:buFont typeface="Arial"/>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28"/>
          <p:cNvSpPr txBox="1">
            <a:spLocks noGrp="1"/>
          </p:cNvSpPr>
          <p:nvPr>
            <p:ph type="body" idx="1"/>
          </p:nvPr>
        </p:nvSpPr>
        <p:spPr>
          <a:xfrm>
            <a:off x="838200" y="2075688"/>
            <a:ext cx="10515600" cy="4105656"/>
          </a:xfrm>
          <a:prstGeom prst="rect">
            <a:avLst/>
          </a:prstGeom>
          <a:noFill/>
          <a:ln>
            <a:noFill/>
          </a:ln>
        </p:spPr>
        <p:txBody>
          <a:bodyPr spcFirstLastPara="1" wrap="square" lIns="91425" tIns="45700" rIns="91425" bIns="45700" anchor="t" anchorCtr="0">
            <a:normAutofit/>
          </a:bodyPr>
          <a:lstStyle>
            <a:lvl1pPr marL="457200" lvl="0" indent="-406400" algn="l">
              <a:lnSpc>
                <a:spcPct val="110000"/>
              </a:lnSpc>
              <a:spcBef>
                <a:spcPts val="1000"/>
              </a:spcBef>
              <a:spcAft>
                <a:spcPts val="0"/>
              </a:spcAft>
              <a:buClr>
                <a:schemeClr val="dk1"/>
              </a:buClr>
              <a:buSzPts val="2800"/>
              <a:buChar char="•"/>
              <a:defRPr sz="2800"/>
            </a:lvl1pPr>
            <a:lvl2pPr marL="914400" lvl="1" indent="-381000" algn="l">
              <a:lnSpc>
                <a:spcPct val="110000"/>
              </a:lnSpc>
              <a:spcBef>
                <a:spcPts val="500"/>
              </a:spcBef>
              <a:spcAft>
                <a:spcPts val="0"/>
              </a:spcAft>
              <a:buClr>
                <a:schemeClr val="dk1"/>
              </a:buClr>
              <a:buSzPts val="2400"/>
              <a:buChar char="•"/>
              <a:defRPr sz="2400"/>
            </a:lvl2pPr>
            <a:lvl3pPr marL="1371600" lvl="2" indent="-355600" algn="l">
              <a:lnSpc>
                <a:spcPct val="110000"/>
              </a:lnSpc>
              <a:spcBef>
                <a:spcPts val="500"/>
              </a:spcBef>
              <a:spcAft>
                <a:spcPts val="0"/>
              </a:spcAft>
              <a:buClr>
                <a:schemeClr val="dk1"/>
              </a:buClr>
              <a:buSzPts val="2000"/>
              <a:buChar char="•"/>
              <a:defRPr sz="2000"/>
            </a:lvl3pPr>
            <a:lvl4pPr marL="1828800" lvl="3" indent="-342900" algn="l">
              <a:lnSpc>
                <a:spcPct val="110000"/>
              </a:lnSpc>
              <a:spcBef>
                <a:spcPts val="500"/>
              </a:spcBef>
              <a:spcAft>
                <a:spcPts val="0"/>
              </a:spcAft>
              <a:buClr>
                <a:schemeClr val="dk1"/>
              </a:buClr>
              <a:buSzPts val="1800"/>
              <a:buChar char="•"/>
              <a:defRPr sz="1800"/>
            </a:lvl4pPr>
            <a:lvl5pPr marL="2286000" lvl="4" indent="-342900" algn="l">
              <a:lnSpc>
                <a:spcPct val="11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
        <p:nvSpPr>
          <p:cNvPr id="100" name="Google Shape;100;p28" descr="Tag=AccentColor&#10;Flavor=Light&#10;Target=FillAndLine"/>
          <p:cNvSpPr/>
          <p:nvPr/>
        </p:nvSpPr>
        <p:spPr>
          <a:xfrm>
            <a:off x="838199" y="1709928"/>
            <a:ext cx="10515600" cy="27432"/>
          </a:xfrm>
          <a:custGeom>
            <a:avLst/>
            <a:gdLst/>
            <a:ahLst/>
            <a:cxnLst/>
            <a:rect l="l" t="t" r="r" b="b"/>
            <a:pathLst>
              <a:path w="10515600" h="27432"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noFill/>
          <a:ln w="3810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el en inhoud gecentreerde koptekst">
  <p:cSld name="Titel en inhoud gecentreerde koptekst">
    <p:spTree>
      <p:nvGrpSpPr>
        <p:cNvPr id="1" name="Shape 101"/>
        <p:cNvGrpSpPr/>
        <p:nvPr/>
      </p:nvGrpSpPr>
      <p:grpSpPr>
        <a:xfrm>
          <a:off x="0" y="0"/>
          <a:ext cx="0" cy="0"/>
          <a:chOff x="0" y="0"/>
          <a:chExt cx="0" cy="0"/>
        </a:xfrm>
      </p:grpSpPr>
      <p:sp>
        <p:nvSpPr>
          <p:cNvPr id="102" name="Google Shape;102;p29"/>
          <p:cNvSpPr txBox="1">
            <a:spLocks noGrp="1"/>
          </p:cNvSpPr>
          <p:nvPr>
            <p:ph type="title"/>
          </p:nvPr>
        </p:nvSpPr>
        <p:spPr>
          <a:xfrm>
            <a:off x="838200" y="365124"/>
            <a:ext cx="10515600" cy="132588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7200"/>
              <a:buFont typeface="Arial"/>
              <a:buNone/>
              <a:defRPr sz="7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29"/>
          <p:cNvSpPr txBox="1">
            <a:spLocks noGrp="1"/>
          </p:cNvSpPr>
          <p:nvPr>
            <p:ph type="body" idx="1"/>
          </p:nvPr>
        </p:nvSpPr>
        <p:spPr>
          <a:xfrm>
            <a:off x="841248" y="2304288"/>
            <a:ext cx="10515600" cy="3877056"/>
          </a:xfrm>
          <a:prstGeom prst="rect">
            <a:avLst/>
          </a:prstGeom>
          <a:noFill/>
          <a:ln>
            <a:noFill/>
          </a:ln>
        </p:spPr>
        <p:txBody>
          <a:bodyPr spcFirstLastPara="1" wrap="square" lIns="91425" tIns="45700" rIns="91425" bIns="45700" anchor="t" anchorCtr="0">
            <a:normAutofit/>
          </a:bodyPr>
          <a:lstStyle>
            <a:lvl1pPr marL="457200" lvl="0" indent="-406400" algn="l">
              <a:lnSpc>
                <a:spcPct val="110000"/>
              </a:lnSpc>
              <a:spcBef>
                <a:spcPts val="1000"/>
              </a:spcBef>
              <a:spcAft>
                <a:spcPts val="0"/>
              </a:spcAft>
              <a:buClr>
                <a:schemeClr val="dk1"/>
              </a:buClr>
              <a:buSzPts val="2800"/>
              <a:buChar char="•"/>
              <a:defRPr sz="2800"/>
            </a:lvl1pPr>
            <a:lvl2pPr marL="914400" lvl="1" indent="-381000" algn="l">
              <a:lnSpc>
                <a:spcPct val="110000"/>
              </a:lnSpc>
              <a:spcBef>
                <a:spcPts val="500"/>
              </a:spcBef>
              <a:spcAft>
                <a:spcPts val="0"/>
              </a:spcAft>
              <a:buClr>
                <a:schemeClr val="dk1"/>
              </a:buClr>
              <a:buSzPts val="2400"/>
              <a:buChar char="•"/>
              <a:defRPr sz="2400"/>
            </a:lvl2pPr>
            <a:lvl3pPr marL="1371600" lvl="2" indent="-355600" algn="l">
              <a:lnSpc>
                <a:spcPct val="110000"/>
              </a:lnSpc>
              <a:spcBef>
                <a:spcPts val="500"/>
              </a:spcBef>
              <a:spcAft>
                <a:spcPts val="0"/>
              </a:spcAft>
              <a:buClr>
                <a:schemeClr val="dk1"/>
              </a:buClr>
              <a:buSzPts val="2000"/>
              <a:buChar char="•"/>
              <a:defRPr sz="2000"/>
            </a:lvl3pPr>
            <a:lvl4pPr marL="1828800" lvl="3" indent="-342900" algn="l">
              <a:lnSpc>
                <a:spcPct val="110000"/>
              </a:lnSpc>
              <a:spcBef>
                <a:spcPts val="500"/>
              </a:spcBef>
              <a:spcAft>
                <a:spcPts val="0"/>
              </a:spcAft>
              <a:buClr>
                <a:schemeClr val="dk1"/>
              </a:buClr>
              <a:buSzPts val="1800"/>
              <a:buChar char="•"/>
              <a:defRPr sz="1800"/>
            </a:lvl4pPr>
            <a:lvl5pPr marL="2286000" lvl="4" indent="-342900" algn="l">
              <a:lnSpc>
                <a:spcPct val="11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600">
                <a:solidFill>
                  <a:schemeClr val="dk1"/>
                </a:solidFill>
                <a:latin typeface="Arial"/>
                <a:ea typeface="Arial"/>
                <a:cs typeface="Arial"/>
                <a:sym typeface="Arial"/>
              </a:defRPr>
            </a:lvl1pPr>
            <a:lvl2pPr marL="0" marR="0" lvl="1" indent="0" algn="r">
              <a:spcBef>
                <a:spcPts val="0"/>
              </a:spcBef>
              <a:buNone/>
              <a:defRPr sz="1600">
                <a:solidFill>
                  <a:schemeClr val="dk1"/>
                </a:solidFill>
                <a:latin typeface="Arial"/>
                <a:ea typeface="Arial"/>
                <a:cs typeface="Arial"/>
                <a:sym typeface="Arial"/>
              </a:defRPr>
            </a:lvl2pPr>
            <a:lvl3pPr marL="0" marR="0" lvl="2" indent="0" algn="r">
              <a:spcBef>
                <a:spcPts val="0"/>
              </a:spcBef>
              <a:buNone/>
              <a:defRPr sz="1600">
                <a:solidFill>
                  <a:schemeClr val="dk1"/>
                </a:solidFill>
                <a:latin typeface="Arial"/>
                <a:ea typeface="Arial"/>
                <a:cs typeface="Arial"/>
                <a:sym typeface="Arial"/>
              </a:defRPr>
            </a:lvl3pPr>
            <a:lvl4pPr marL="0" marR="0" lvl="3" indent="0" algn="r">
              <a:spcBef>
                <a:spcPts val="0"/>
              </a:spcBef>
              <a:buNone/>
              <a:defRPr sz="1600">
                <a:solidFill>
                  <a:schemeClr val="dk1"/>
                </a:solidFill>
                <a:latin typeface="Arial"/>
                <a:ea typeface="Arial"/>
                <a:cs typeface="Arial"/>
                <a:sym typeface="Arial"/>
              </a:defRPr>
            </a:lvl4pPr>
            <a:lvl5pPr marL="0" marR="0" lvl="4" indent="0" algn="r">
              <a:spcBef>
                <a:spcPts val="0"/>
              </a:spcBef>
              <a:buNone/>
              <a:defRPr sz="1600">
                <a:solidFill>
                  <a:schemeClr val="dk1"/>
                </a:solidFill>
                <a:latin typeface="Arial"/>
                <a:ea typeface="Arial"/>
                <a:cs typeface="Arial"/>
                <a:sym typeface="Arial"/>
              </a:defRPr>
            </a:lvl5pPr>
            <a:lvl6pPr marL="0" marR="0" lvl="5" indent="0" algn="r">
              <a:spcBef>
                <a:spcPts val="0"/>
              </a:spcBef>
              <a:buNone/>
              <a:defRPr sz="1600">
                <a:solidFill>
                  <a:schemeClr val="dk1"/>
                </a:solidFill>
                <a:latin typeface="Arial"/>
                <a:ea typeface="Arial"/>
                <a:cs typeface="Arial"/>
                <a:sym typeface="Arial"/>
              </a:defRPr>
            </a:lvl6pPr>
            <a:lvl7pPr marL="0" marR="0" lvl="6" indent="0" algn="r">
              <a:spcBef>
                <a:spcPts val="0"/>
              </a:spcBef>
              <a:buNone/>
              <a:defRPr sz="1600">
                <a:solidFill>
                  <a:schemeClr val="dk1"/>
                </a:solidFill>
                <a:latin typeface="Arial"/>
                <a:ea typeface="Arial"/>
                <a:cs typeface="Arial"/>
                <a:sym typeface="Arial"/>
              </a:defRPr>
            </a:lvl7pPr>
            <a:lvl8pPr marL="0" marR="0" lvl="7" indent="0" algn="r">
              <a:spcBef>
                <a:spcPts val="0"/>
              </a:spcBef>
              <a:buNone/>
              <a:defRPr sz="1600">
                <a:solidFill>
                  <a:schemeClr val="dk1"/>
                </a:solidFill>
                <a:latin typeface="Arial"/>
                <a:ea typeface="Arial"/>
                <a:cs typeface="Arial"/>
                <a:sym typeface="Arial"/>
              </a:defRPr>
            </a:lvl8pPr>
            <a:lvl9pPr marL="0" marR="0" lvl="8" indent="0" algn="r">
              <a:spcBef>
                <a:spcPts val="0"/>
              </a:spcBef>
              <a:buNone/>
              <a:defRPr sz="16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‹nr.›</a:t>
            </a:fld>
            <a:endParaRPr/>
          </a:p>
        </p:txBody>
      </p:sp>
      <p:sp>
        <p:nvSpPr>
          <p:cNvPr id="107" name="Google Shape;107;p29" descr="Tag=AccentColor&#10;Flavor=Light&#10;Target=FillAndLine"/>
          <p:cNvSpPr/>
          <p:nvPr/>
        </p:nvSpPr>
        <p:spPr>
          <a:xfrm rot="10800000" flipH="1">
            <a:off x="648305" y="2067561"/>
            <a:ext cx="10900219" cy="18288"/>
          </a:xfrm>
          <a:custGeom>
            <a:avLst/>
            <a:gdLst/>
            <a:ahLst/>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ee, inhoud" type="twoObj">
  <p:cSld name="TWO_OBJECTS">
    <p:spTree>
      <p:nvGrpSpPr>
        <p:cNvPr id="1" name="Shape 108"/>
        <p:cNvGrpSpPr/>
        <p:nvPr/>
      </p:nvGrpSpPr>
      <p:grpSpPr>
        <a:xfrm>
          <a:off x="0" y="0"/>
          <a:ext cx="0" cy="0"/>
          <a:chOff x="0" y="0"/>
          <a:chExt cx="0" cy="0"/>
        </a:xfrm>
      </p:grpSpPr>
      <p:sp>
        <p:nvSpPr>
          <p:cNvPr id="109" name="Google Shape;109;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72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30"/>
          <p:cNvSpPr txBox="1">
            <a:spLocks noGrp="1"/>
          </p:cNvSpPr>
          <p:nvPr>
            <p:ph type="body" idx="1"/>
          </p:nvPr>
        </p:nvSpPr>
        <p:spPr>
          <a:xfrm>
            <a:off x="838200" y="2304288"/>
            <a:ext cx="5181600" cy="3877056"/>
          </a:xfrm>
          <a:prstGeom prst="rect">
            <a:avLst/>
          </a:prstGeom>
          <a:noFill/>
          <a:ln>
            <a:noFill/>
          </a:ln>
        </p:spPr>
        <p:txBody>
          <a:bodyPr spcFirstLastPara="1" wrap="square" lIns="91425" tIns="45700" rIns="91425" bIns="45700" anchor="t" anchorCtr="0">
            <a:normAutofit/>
          </a:bodyPr>
          <a:lstStyle>
            <a:lvl1pPr marL="457200" lvl="0" indent="-406400" algn="l">
              <a:lnSpc>
                <a:spcPct val="110000"/>
              </a:lnSpc>
              <a:spcBef>
                <a:spcPts val="1000"/>
              </a:spcBef>
              <a:spcAft>
                <a:spcPts val="0"/>
              </a:spcAft>
              <a:buClr>
                <a:schemeClr val="dk1"/>
              </a:buClr>
              <a:buSzPts val="2800"/>
              <a:buChar char="•"/>
              <a:defRPr sz="2800"/>
            </a:lvl1pPr>
            <a:lvl2pPr marL="914400" lvl="1" indent="-381000" algn="l">
              <a:lnSpc>
                <a:spcPct val="110000"/>
              </a:lnSpc>
              <a:spcBef>
                <a:spcPts val="500"/>
              </a:spcBef>
              <a:spcAft>
                <a:spcPts val="0"/>
              </a:spcAft>
              <a:buClr>
                <a:schemeClr val="dk1"/>
              </a:buClr>
              <a:buSzPts val="2400"/>
              <a:buChar char="•"/>
              <a:defRPr sz="2400"/>
            </a:lvl2pPr>
            <a:lvl3pPr marL="1371600" lvl="2" indent="-355600" algn="l">
              <a:lnSpc>
                <a:spcPct val="110000"/>
              </a:lnSpc>
              <a:spcBef>
                <a:spcPts val="500"/>
              </a:spcBef>
              <a:spcAft>
                <a:spcPts val="0"/>
              </a:spcAft>
              <a:buClr>
                <a:schemeClr val="dk1"/>
              </a:buClr>
              <a:buSzPts val="2000"/>
              <a:buChar char="•"/>
              <a:defRPr sz="2000"/>
            </a:lvl3pPr>
            <a:lvl4pPr marL="1828800" lvl="3" indent="-342900" algn="l">
              <a:lnSpc>
                <a:spcPct val="110000"/>
              </a:lnSpc>
              <a:spcBef>
                <a:spcPts val="500"/>
              </a:spcBef>
              <a:spcAft>
                <a:spcPts val="0"/>
              </a:spcAft>
              <a:buClr>
                <a:schemeClr val="dk1"/>
              </a:buClr>
              <a:buSzPts val="1800"/>
              <a:buChar char="•"/>
              <a:defRPr sz="1800"/>
            </a:lvl4pPr>
            <a:lvl5pPr marL="2286000" lvl="4" indent="-342900" algn="l">
              <a:lnSpc>
                <a:spcPct val="11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30"/>
          <p:cNvSpPr txBox="1">
            <a:spLocks noGrp="1"/>
          </p:cNvSpPr>
          <p:nvPr>
            <p:ph type="body" idx="2"/>
          </p:nvPr>
        </p:nvSpPr>
        <p:spPr>
          <a:xfrm>
            <a:off x="6172200" y="2304288"/>
            <a:ext cx="5181600" cy="3877056"/>
          </a:xfrm>
          <a:prstGeom prst="rect">
            <a:avLst/>
          </a:prstGeom>
          <a:noFill/>
          <a:ln>
            <a:noFill/>
          </a:ln>
        </p:spPr>
        <p:txBody>
          <a:bodyPr spcFirstLastPara="1" wrap="square" lIns="91425" tIns="45700" rIns="91425" bIns="45700" anchor="t" anchorCtr="0">
            <a:normAutofit/>
          </a:bodyPr>
          <a:lstStyle>
            <a:lvl1pPr marL="457200" lvl="0" indent="-406400" algn="l">
              <a:lnSpc>
                <a:spcPct val="110000"/>
              </a:lnSpc>
              <a:spcBef>
                <a:spcPts val="1000"/>
              </a:spcBef>
              <a:spcAft>
                <a:spcPts val="0"/>
              </a:spcAft>
              <a:buClr>
                <a:schemeClr val="dk1"/>
              </a:buClr>
              <a:buSzPts val="2800"/>
              <a:buChar char="•"/>
              <a:defRPr sz="2800"/>
            </a:lvl1pPr>
            <a:lvl2pPr marL="914400" lvl="1" indent="-381000" algn="l">
              <a:lnSpc>
                <a:spcPct val="110000"/>
              </a:lnSpc>
              <a:spcBef>
                <a:spcPts val="500"/>
              </a:spcBef>
              <a:spcAft>
                <a:spcPts val="0"/>
              </a:spcAft>
              <a:buClr>
                <a:schemeClr val="dk1"/>
              </a:buClr>
              <a:buSzPts val="2400"/>
              <a:buChar char="•"/>
              <a:defRPr sz="2400"/>
            </a:lvl2pPr>
            <a:lvl3pPr marL="1371600" lvl="2" indent="-355600" algn="l">
              <a:lnSpc>
                <a:spcPct val="110000"/>
              </a:lnSpc>
              <a:spcBef>
                <a:spcPts val="500"/>
              </a:spcBef>
              <a:spcAft>
                <a:spcPts val="0"/>
              </a:spcAft>
              <a:buClr>
                <a:schemeClr val="dk1"/>
              </a:buClr>
              <a:buSzPts val="2000"/>
              <a:buChar char="•"/>
              <a:defRPr sz="2000"/>
            </a:lvl3pPr>
            <a:lvl4pPr marL="1828800" lvl="3" indent="-342900" algn="l">
              <a:lnSpc>
                <a:spcPct val="110000"/>
              </a:lnSpc>
              <a:spcBef>
                <a:spcPts val="500"/>
              </a:spcBef>
              <a:spcAft>
                <a:spcPts val="0"/>
              </a:spcAft>
              <a:buClr>
                <a:schemeClr val="dk1"/>
              </a:buClr>
              <a:buSzPts val="1800"/>
              <a:buChar char="•"/>
              <a:defRPr sz="1800"/>
            </a:lvl4pPr>
            <a:lvl5pPr marL="2286000" lvl="4" indent="-342900" algn="l">
              <a:lnSpc>
                <a:spcPct val="11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
        <p:nvSpPr>
          <p:cNvPr id="115" name="Google Shape;115;p30" descr="Tag=AccentColor&#10;Flavor=Light&#10;Target=FillAndLine"/>
          <p:cNvSpPr/>
          <p:nvPr/>
        </p:nvSpPr>
        <p:spPr>
          <a:xfrm rot="10800000" flipH="1">
            <a:off x="648305" y="2067561"/>
            <a:ext cx="10900219" cy="18288"/>
          </a:xfrm>
          <a:custGeom>
            <a:avLst/>
            <a:gdLst/>
            <a:ahLst/>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gelijking 3 kolom">
  <p:cSld name="Vergelijking 3 kolom">
    <p:spTree>
      <p:nvGrpSpPr>
        <p:cNvPr id="1" name="Shape 116"/>
        <p:cNvGrpSpPr/>
        <p:nvPr/>
      </p:nvGrpSpPr>
      <p:grpSpPr>
        <a:xfrm>
          <a:off x="0" y="0"/>
          <a:ext cx="0" cy="0"/>
          <a:chOff x="0" y="0"/>
          <a:chExt cx="0" cy="0"/>
        </a:xfrm>
      </p:grpSpPr>
      <p:sp>
        <p:nvSpPr>
          <p:cNvPr id="117" name="Google Shape;117;p3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72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31"/>
          <p:cNvSpPr txBox="1">
            <a:spLocks noGrp="1"/>
          </p:cNvSpPr>
          <p:nvPr>
            <p:ph type="body" idx="1"/>
          </p:nvPr>
        </p:nvSpPr>
        <p:spPr>
          <a:xfrm>
            <a:off x="649224" y="2578608"/>
            <a:ext cx="3200400" cy="711244"/>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Clr>
                <a:schemeClr val="dk1"/>
              </a:buClr>
              <a:buSzPts val="4100"/>
              <a:buNone/>
              <a:defRPr sz="4100" b="0"/>
            </a:lvl1pPr>
            <a:lvl2pPr marL="914400" lvl="1" indent="-228600" algn="l">
              <a:lnSpc>
                <a:spcPct val="110000"/>
              </a:lnSpc>
              <a:spcBef>
                <a:spcPts val="500"/>
              </a:spcBef>
              <a:spcAft>
                <a:spcPts val="0"/>
              </a:spcAft>
              <a:buClr>
                <a:schemeClr val="dk1"/>
              </a:buClr>
              <a:buSzPts val="2000"/>
              <a:buNone/>
              <a:defRPr sz="2000" b="1"/>
            </a:lvl2pPr>
            <a:lvl3pPr marL="1371600" lvl="2" indent="-228600" algn="l">
              <a:lnSpc>
                <a:spcPct val="110000"/>
              </a:lnSpc>
              <a:spcBef>
                <a:spcPts val="500"/>
              </a:spcBef>
              <a:spcAft>
                <a:spcPts val="0"/>
              </a:spcAft>
              <a:buClr>
                <a:schemeClr val="dk1"/>
              </a:buClr>
              <a:buSzPts val="1800"/>
              <a:buNone/>
              <a:defRPr sz="1800" b="1"/>
            </a:lvl3pPr>
            <a:lvl4pPr marL="1828800" lvl="3" indent="-228600" algn="l">
              <a:lnSpc>
                <a:spcPct val="110000"/>
              </a:lnSpc>
              <a:spcBef>
                <a:spcPts val="500"/>
              </a:spcBef>
              <a:spcAft>
                <a:spcPts val="0"/>
              </a:spcAft>
              <a:buClr>
                <a:schemeClr val="dk1"/>
              </a:buClr>
              <a:buSzPts val="1600"/>
              <a:buNone/>
              <a:defRPr sz="1600" b="1"/>
            </a:lvl4pPr>
            <a:lvl5pPr marL="2286000" lvl="4" indent="-228600" algn="l">
              <a:lnSpc>
                <a:spcPct val="11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9" name="Google Shape;119;p31"/>
          <p:cNvSpPr txBox="1">
            <a:spLocks noGrp="1"/>
          </p:cNvSpPr>
          <p:nvPr>
            <p:ph type="body" idx="2"/>
          </p:nvPr>
        </p:nvSpPr>
        <p:spPr>
          <a:xfrm>
            <a:off x="649224" y="3339547"/>
            <a:ext cx="3200400" cy="2900635"/>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31"/>
          <p:cNvSpPr txBox="1">
            <a:spLocks noGrp="1"/>
          </p:cNvSpPr>
          <p:nvPr>
            <p:ph type="body" idx="3"/>
          </p:nvPr>
        </p:nvSpPr>
        <p:spPr>
          <a:xfrm>
            <a:off x="4498848" y="2578608"/>
            <a:ext cx="3200400" cy="71323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Clr>
                <a:schemeClr val="dk1"/>
              </a:buClr>
              <a:buSzPts val="4100"/>
              <a:buNone/>
              <a:defRPr sz="4100" b="0"/>
            </a:lvl1pPr>
            <a:lvl2pPr marL="914400" lvl="1" indent="-228600" algn="l">
              <a:lnSpc>
                <a:spcPct val="110000"/>
              </a:lnSpc>
              <a:spcBef>
                <a:spcPts val="500"/>
              </a:spcBef>
              <a:spcAft>
                <a:spcPts val="0"/>
              </a:spcAft>
              <a:buClr>
                <a:schemeClr val="dk1"/>
              </a:buClr>
              <a:buSzPts val="2000"/>
              <a:buNone/>
              <a:defRPr sz="2000" b="1"/>
            </a:lvl2pPr>
            <a:lvl3pPr marL="1371600" lvl="2" indent="-228600" algn="l">
              <a:lnSpc>
                <a:spcPct val="110000"/>
              </a:lnSpc>
              <a:spcBef>
                <a:spcPts val="500"/>
              </a:spcBef>
              <a:spcAft>
                <a:spcPts val="0"/>
              </a:spcAft>
              <a:buClr>
                <a:schemeClr val="dk1"/>
              </a:buClr>
              <a:buSzPts val="1800"/>
              <a:buNone/>
              <a:defRPr sz="1800" b="1"/>
            </a:lvl3pPr>
            <a:lvl4pPr marL="1828800" lvl="3" indent="-228600" algn="l">
              <a:lnSpc>
                <a:spcPct val="110000"/>
              </a:lnSpc>
              <a:spcBef>
                <a:spcPts val="500"/>
              </a:spcBef>
              <a:spcAft>
                <a:spcPts val="0"/>
              </a:spcAft>
              <a:buClr>
                <a:schemeClr val="dk1"/>
              </a:buClr>
              <a:buSzPts val="1600"/>
              <a:buNone/>
              <a:defRPr sz="1600" b="1"/>
            </a:lvl4pPr>
            <a:lvl5pPr marL="2286000" lvl="4" indent="-228600" algn="l">
              <a:lnSpc>
                <a:spcPct val="11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1" name="Google Shape;121;p31"/>
          <p:cNvSpPr txBox="1">
            <a:spLocks noGrp="1"/>
          </p:cNvSpPr>
          <p:nvPr>
            <p:ph type="body" idx="4"/>
          </p:nvPr>
        </p:nvSpPr>
        <p:spPr>
          <a:xfrm>
            <a:off x="4498848" y="3339548"/>
            <a:ext cx="3200400" cy="285094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 name="Google Shape;122;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
        <p:nvSpPr>
          <p:cNvPr id="125" name="Google Shape;125;p31" descr="Tag=AccentColor&#10;Flavor=Light&#10;Target=FillAndLine"/>
          <p:cNvSpPr/>
          <p:nvPr/>
        </p:nvSpPr>
        <p:spPr>
          <a:xfrm rot="10800000" flipH="1">
            <a:off x="648305" y="2067561"/>
            <a:ext cx="10900219" cy="18288"/>
          </a:xfrm>
          <a:custGeom>
            <a:avLst/>
            <a:gdLst/>
            <a:ahLst/>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6" name="Google Shape;126;p31"/>
          <p:cNvSpPr txBox="1">
            <a:spLocks noGrp="1"/>
          </p:cNvSpPr>
          <p:nvPr>
            <p:ph type="body" idx="5"/>
          </p:nvPr>
        </p:nvSpPr>
        <p:spPr>
          <a:xfrm>
            <a:off x="8339328" y="2578608"/>
            <a:ext cx="3200400" cy="71323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Clr>
                <a:schemeClr val="dk1"/>
              </a:buClr>
              <a:buSzPts val="4100"/>
              <a:buNone/>
              <a:defRPr sz="4100" b="0"/>
            </a:lvl1pPr>
            <a:lvl2pPr marL="914400" lvl="1" indent="-228600" algn="l">
              <a:lnSpc>
                <a:spcPct val="110000"/>
              </a:lnSpc>
              <a:spcBef>
                <a:spcPts val="500"/>
              </a:spcBef>
              <a:spcAft>
                <a:spcPts val="0"/>
              </a:spcAft>
              <a:buClr>
                <a:schemeClr val="dk1"/>
              </a:buClr>
              <a:buSzPts val="2000"/>
              <a:buNone/>
              <a:defRPr sz="2000" b="1"/>
            </a:lvl2pPr>
            <a:lvl3pPr marL="1371600" lvl="2" indent="-228600" algn="l">
              <a:lnSpc>
                <a:spcPct val="110000"/>
              </a:lnSpc>
              <a:spcBef>
                <a:spcPts val="500"/>
              </a:spcBef>
              <a:spcAft>
                <a:spcPts val="0"/>
              </a:spcAft>
              <a:buClr>
                <a:schemeClr val="dk1"/>
              </a:buClr>
              <a:buSzPts val="1800"/>
              <a:buNone/>
              <a:defRPr sz="1800" b="1"/>
            </a:lvl3pPr>
            <a:lvl4pPr marL="1828800" lvl="3" indent="-228600" algn="l">
              <a:lnSpc>
                <a:spcPct val="110000"/>
              </a:lnSpc>
              <a:spcBef>
                <a:spcPts val="500"/>
              </a:spcBef>
              <a:spcAft>
                <a:spcPts val="0"/>
              </a:spcAft>
              <a:buClr>
                <a:schemeClr val="dk1"/>
              </a:buClr>
              <a:buSzPts val="1600"/>
              <a:buNone/>
              <a:defRPr sz="1600" b="1"/>
            </a:lvl4pPr>
            <a:lvl5pPr marL="2286000" lvl="4" indent="-228600" algn="l">
              <a:lnSpc>
                <a:spcPct val="11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7" name="Google Shape;127;p31"/>
          <p:cNvSpPr txBox="1">
            <a:spLocks noGrp="1"/>
          </p:cNvSpPr>
          <p:nvPr>
            <p:ph type="body" idx="6"/>
          </p:nvPr>
        </p:nvSpPr>
        <p:spPr>
          <a:xfrm>
            <a:off x="8339328" y="3339548"/>
            <a:ext cx="3200400" cy="285094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nhoud met bijschrift" type="objTx">
  <p:cSld name="OBJECT_WITH_CAPTION_TEXT">
    <p:spTree>
      <p:nvGrpSpPr>
        <p:cNvPr id="1" name="Shape 128"/>
        <p:cNvGrpSpPr/>
        <p:nvPr/>
      </p:nvGrpSpPr>
      <p:grpSpPr>
        <a:xfrm>
          <a:off x="0" y="0"/>
          <a:ext cx="0" cy="0"/>
          <a:chOff x="0" y="0"/>
          <a:chExt cx="0" cy="0"/>
        </a:xfrm>
      </p:grpSpPr>
      <p:sp>
        <p:nvSpPr>
          <p:cNvPr id="129" name="Google Shape;129;p32"/>
          <p:cNvSpPr txBox="1">
            <a:spLocks noGrp="1"/>
          </p:cNvSpPr>
          <p:nvPr>
            <p:ph type="title"/>
          </p:nvPr>
        </p:nvSpPr>
        <p:spPr>
          <a:xfrm>
            <a:off x="839788" y="457200"/>
            <a:ext cx="3932237" cy="34290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p32"/>
          <p:cNvSpPr txBox="1">
            <a:spLocks noGrp="1"/>
          </p:cNvSpPr>
          <p:nvPr>
            <p:ph type="body" idx="1"/>
          </p:nvPr>
        </p:nvSpPr>
        <p:spPr>
          <a:xfrm>
            <a:off x="5303520" y="548640"/>
            <a:ext cx="6053328" cy="5431536"/>
          </a:xfrm>
          <a:prstGeom prst="rect">
            <a:avLst/>
          </a:prstGeom>
          <a:noFill/>
          <a:ln>
            <a:noFill/>
          </a:ln>
        </p:spPr>
        <p:txBody>
          <a:bodyPr spcFirstLastPara="1" wrap="square" lIns="91425" tIns="45700" rIns="91425" bIns="45700" anchor="ctr" anchorCtr="0">
            <a:normAutofit/>
          </a:bodyPr>
          <a:lstStyle>
            <a:lvl1pPr marL="457200" lvl="0" indent="-431800" algn="l">
              <a:lnSpc>
                <a:spcPct val="110000"/>
              </a:lnSpc>
              <a:spcBef>
                <a:spcPts val="1000"/>
              </a:spcBef>
              <a:spcAft>
                <a:spcPts val="0"/>
              </a:spcAft>
              <a:buClr>
                <a:schemeClr val="dk1"/>
              </a:buClr>
              <a:buSzPts val="3200"/>
              <a:buChar char="•"/>
              <a:defRPr sz="3200"/>
            </a:lvl1pPr>
            <a:lvl2pPr marL="914400" lvl="1" indent="-406400" algn="l">
              <a:lnSpc>
                <a:spcPct val="110000"/>
              </a:lnSpc>
              <a:spcBef>
                <a:spcPts val="500"/>
              </a:spcBef>
              <a:spcAft>
                <a:spcPts val="0"/>
              </a:spcAft>
              <a:buClr>
                <a:schemeClr val="dk1"/>
              </a:buClr>
              <a:buSzPts val="2800"/>
              <a:buChar char="•"/>
              <a:defRPr sz="2800"/>
            </a:lvl2pPr>
            <a:lvl3pPr marL="1371600" lvl="2" indent="-381000" algn="l">
              <a:lnSpc>
                <a:spcPct val="110000"/>
              </a:lnSpc>
              <a:spcBef>
                <a:spcPts val="500"/>
              </a:spcBef>
              <a:spcAft>
                <a:spcPts val="0"/>
              </a:spcAft>
              <a:buClr>
                <a:schemeClr val="dk1"/>
              </a:buClr>
              <a:buSzPts val="2400"/>
              <a:buChar char="•"/>
              <a:defRPr sz="2400"/>
            </a:lvl3pPr>
            <a:lvl4pPr marL="1828800" lvl="3" indent="-355600" algn="l">
              <a:lnSpc>
                <a:spcPct val="110000"/>
              </a:lnSpc>
              <a:spcBef>
                <a:spcPts val="500"/>
              </a:spcBef>
              <a:spcAft>
                <a:spcPts val="0"/>
              </a:spcAft>
              <a:buClr>
                <a:schemeClr val="dk1"/>
              </a:buClr>
              <a:buSzPts val="2000"/>
              <a:buChar char="•"/>
              <a:defRPr sz="2000"/>
            </a:lvl4pPr>
            <a:lvl5pPr marL="2286000" lvl="4" indent="-355600" algn="l">
              <a:lnSpc>
                <a:spcPct val="11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1" name="Google Shape;131;p32"/>
          <p:cNvSpPr txBox="1">
            <a:spLocks noGrp="1"/>
          </p:cNvSpPr>
          <p:nvPr>
            <p:ph type="body" idx="2"/>
          </p:nvPr>
        </p:nvSpPr>
        <p:spPr>
          <a:xfrm>
            <a:off x="839788" y="3977640"/>
            <a:ext cx="3932237" cy="2002536"/>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chemeClr val="dk1"/>
              </a:buClr>
              <a:buSzPts val="3200"/>
              <a:buNone/>
              <a:defRPr sz="3200"/>
            </a:lvl1pPr>
            <a:lvl2pPr marL="914400" lvl="1" indent="-228600" algn="l">
              <a:lnSpc>
                <a:spcPct val="110000"/>
              </a:lnSpc>
              <a:spcBef>
                <a:spcPts val="500"/>
              </a:spcBef>
              <a:spcAft>
                <a:spcPts val="0"/>
              </a:spcAft>
              <a:buClr>
                <a:schemeClr val="dk1"/>
              </a:buClr>
              <a:buSzPts val="1400"/>
              <a:buNone/>
              <a:defRPr sz="1400"/>
            </a:lvl2pPr>
            <a:lvl3pPr marL="1371600" lvl="2" indent="-228600" algn="l">
              <a:lnSpc>
                <a:spcPct val="110000"/>
              </a:lnSpc>
              <a:spcBef>
                <a:spcPts val="500"/>
              </a:spcBef>
              <a:spcAft>
                <a:spcPts val="0"/>
              </a:spcAft>
              <a:buClr>
                <a:schemeClr val="dk1"/>
              </a:buClr>
              <a:buSzPts val="1200"/>
              <a:buNone/>
              <a:defRPr sz="1200"/>
            </a:lvl3pPr>
            <a:lvl4pPr marL="1828800" lvl="3" indent="-228600" algn="l">
              <a:lnSpc>
                <a:spcPct val="110000"/>
              </a:lnSpc>
              <a:spcBef>
                <a:spcPts val="500"/>
              </a:spcBef>
              <a:spcAft>
                <a:spcPts val="0"/>
              </a:spcAft>
              <a:buClr>
                <a:schemeClr val="dk1"/>
              </a:buClr>
              <a:buSzPts val="1000"/>
              <a:buNone/>
              <a:defRPr sz="1000"/>
            </a:lvl4pPr>
            <a:lvl5pPr marL="2286000" lvl="4" indent="-228600" algn="l">
              <a:lnSpc>
                <a:spcPct val="11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2" name="Google Shape;13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
        <p:nvSpPr>
          <p:cNvPr id="135" name="Google Shape;135;p32" descr="Tag=AccentColor&#10;Flavor=Light&#10;Target=FillAndLine"/>
          <p:cNvSpPr/>
          <p:nvPr/>
        </p:nvSpPr>
        <p:spPr>
          <a:xfrm rot="5400000">
            <a:off x="2797492" y="3254143"/>
            <a:ext cx="4480560" cy="27432"/>
          </a:xfrm>
          <a:custGeom>
            <a:avLst/>
            <a:gdLst/>
            <a:ahLst/>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dk1"/>
          </a:solidFill>
          <a:ln w="4445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Afbeelding met bijschrift" type="picTx">
  <p:cSld name="PICTURE_WITH_CAPTION_TEXT">
    <p:spTree>
      <p:nvGrpSpPr>
        <p:cNvPr id="1" name="Shape 136"/>
        <p:cNvGrpSpPr/>
        <p:nvPr/>
      </p:nvGrpSpPr>
      <p:grpSpPr>
        <a:xfrm>
          <a:off x="0" y="0"/>
          <a:ext cx="0" cy="0"/>
          <a:chOff x="0" y="0"/>
          <a:chExt cx="0" cy="0"/>
        </a:xfrm>
      </p:grpSpPr>
      <p:sp>
        <p:nvSpPr>
          <p:cNvPr id="137" name="Google Shape;137;p33"/>
          <p:cNvSpPr txBox="1">
            <a:spLocks noGrp="1"/>
          </p:cNvSpPr>
          <p:nvPr>
            <p:ph type="title"/>
          </p:nvPr>
        </p:nvSpPr>
        <p:spPr>
          <a:xfrm>
            <a:off x="839788" y="457200"/>
            <a:ext cx="3931920" cy="34290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33"/>
          <p:cNvSpPr>
            <a:spLocks noGrp="1"/>
          </p:cNvSpPr>
          <p:nvPr>
            <p:ph type="pic" idx="2"/>
          </p:nvPr>
        </p:nvSpPr>
        <p:spPr>
          <a:xfrm>
            <a:off x="5303520" y="548640"/>
            <a:ext cx="6053328" cy="5431536"/>
          </a:xfrm>
          <a:prstGeom prst="rect">
            <a:avLst/>
          </a:prstGeom>
          <a:noFill/>
          <a:ln>
            <a:noFill/>
          </a:ln>
        </p:spPr>
      </p:sp>
      <p:sp>
        <p:nvSpPr>
          <p:cNvPr id="139" name="Google Shape;139;p33"/>
          <p:cNvSpPr txBox="1">
            <a:spLocks noGrp="1"/>
          </p:cNvSpPr>
          <p:nvPr>
            <p:ph type="body" idx="1"/>
          </p:nvPr>
        </p:nvSpPr>
        <p:spPr>
          <a:xfrm>
            <a:off x="839788" y="3977640"/>
            <a:ext cx="3931920" cy="2002536"/>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chemeClr val="dk1"/>
              </a:buClr>
              <a:buSzPts val="3200"/>
              <a:buNone/>
              <a:defRPr sz="3200"/>
            </a:lvl1pPr>
            <a:lvl2pPr marL="914400" lvl="1" indent="-228600" algn="l">
              <a:lnSpc>
                <a:spcPct val="110000"/>
              </a:lnSpc>
              <a:spcBef>
                <a:spcPts val="500"/>
              </a:spcBef>
              <a:spcAft>
                <a:spcPts val="0"/>
              </a:spcAft>
              <a:buClr>
                <a:schemeClr val="dk1"/>
              </a:buClr>
              <a:buSzPts val="1400"/>
              <a:buNone/>
              <a:defRPr sz="1400"/>
            </a:lvl2pPr>
            <a:lvl3pPr marL="1371600" lvl="2" indent="-228600" algn="l">
              <a:lnSpc>
                <a:spcPct val="110000"/>
              </a:lnSpc>
              <a:spcBef>
                <a:spcPts val="500"/>
              </a:spcBef>
              <a:spcAft>
                <a:spcPts val="0"/>
              </a:spcAft>
              <a:buClr>
                <a:schemeClr val="dk1"/>
              </a:buClr>
              <a:buSzPts val="1200"/>
              <a:buNone/>
              <a:defRPr sz="1200"/>
            </a:lvl3pPr>
            <a:lvl4pPr marL="1828800" lvl="3" indent="-228600" algn="l">
              <a:lnSpc>
                <a:spcPct val="110000"/>
              </a:lnSpc>
              <a:spcBef>
                <a:spcPts val="500"/>
              </a:spcBef>
              <a:spcAft>
                <a:spcPts val="0"/>
              </a:spcAft>
              <a:buClr>
                <a:schemeClr val="dk1"/>
              </a:buClr>
              <a:buSzPts val="1000"/>
              <a:buNone/>
              <a:defRPr sz="1000"/>
            </a:lvl4pPr>
            <a:lvl5pPr marL="2286000" lvl="4" indent="-228600" algn="l">
              <a:lnSpc>
                <a:spcPct val="11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0" name="Google Shape;140;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
        <p:nvSpPr>
          <p:cNvPr id="143" name="Google Shape;143;p33" descr="Tag=AccentColor&#10;Flavor=Light&#10;Target=FillAndLine"/>
          <p:cNvSpPr/>
          <p:nvPr/>
        </p:nvSpPr>
        <p:spPr>
          <a:xfrm rot="5400000">
            <a:off x="2798064" y="3254143"/>
            <a:ext cx="4480560" cy="27432"/>
          </a:xfrm>
          <a:custGeom>
            <a:avLst/>
            <a:gdLst/>
            <a:ahLst/>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dk1"/>
          </a:solidFill>
          <a:ln w="4445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Vergelijking" type="twoTxTwoObj">
  <p:cSld name="TWO_OBJECTS_WITH_TEXT">
    <p:spTree>
      <p:nvGrpSpPr>
        <p:cNvPr id="1" name="Shape 20"/>
        <p:cNvGrpSpPr/>
        <p:nvPr/>
      </p:nvGrpSpPr>
      <p:grpSpPr>
        <a:xfrm>
          <a:off x="0" y="0"/>
          <a:ext cx="0" cy="0"/>
          <a:chOff x="0" y="0"/>
          <a:chExt cx="0" cy="0"/>
        </a:xfrm>
      </p:grpSpPr>
      <p:sp>
        <p:nvSpPr>
          <p:cNvPr id="21" name="Google Shape;21;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72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19"/>
          <p:cNvSpPr txBox="1">
            <a:spLocks noGrp="1"/>
          </p:cNvSpPr>
          <p:nvPr>
            <p:ph type="body" idx="1"/>
          </p:nvPr>
        </p:nvSpPr>
        <p:spPr>
          <a:xfrm>
            <a:off x="839788" y="2578608"/>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Clr>
                <a:schemeClr val="dk1"/>
              </a:buClr>
              <a:buSzPts val="4400"/>
              <a:buNone/>
              <a:defRPr sz="4400" b="0"/>
            </a:lvl1pPr>
            <a:lvl2pPr marL="914400" lvl="1" indent="-228600" algn="l">
              <a:lnSpc>
                <a:spcPct val="110000"/>
              </a:lnSpc>
              <a:spcBef>
                <a:spcPts val="500"/>
              </a:spcBef>
              <a:spcAft>
                <a:spcPts val="0"/>
              </a:spcAft>
              <a:buClr>
                <a:schemeClr val="dk1"/>
              </a:buClr>
              <a:buSzPts val="2000"/>
              <a:buNone/>
              <a:defRPr sz="2000" b="1"/>
            </a:lvl2pPr>
            <a:lvl3pPr marL="1371600" lvl="2" indent="-228600" algn="l">
              <a:lnSpc>
                <a:spcPct val="110000"/>
              </a:lnSpc>
              <a:spcBef>
                <a:spcPts val="500"/>
              </a:spcBef>
              <a:spcAft>
                <a:spcPts val="0"/>
              </a:spcAft>
              <a:buClr>
                <a:schemeClr val="dk1"/>
              </a:buClr>
              <a:buSzPts val="1800"/>
              <a:buNone/>
              <a:defRPr sz="1800" b="1"/>
            </a:lvl3pPr>
            <a:lvl4pPr marL="1828800" lvl="3" indent="-228600" algn="l">
              <a:lnSpc>
                <a:spcPct val="110000"/>
              </a:lnSpc>
              <a:spcBef>
                <a:spcPts val="500"/>
              </a:spcBef>
              <a:spcAft>
                <a:spcPts val="0"/>
              </a:spcAft>
              <a:buClr>
                <a:schemeClr val="dk1"/>
              </a:buClr>
              <a:buSzPts val="1600"/>
              <a:buNone/>
              <a:defRPr sz="1600" b="1"/>
            </a:lvl4pPr>
            <a:lvl5pPr marL="2286000" lvl="4" indent="-228600" algn="l">
              <a:lnSpc>
                <a:spcPct val="11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3" name="Google Shape;23;p19"/>
          <p:cNvSpPr txBox="1">
            <a:spLocks noGrp="1"/>
          </p:cNvSpPr>
          <p:nvPr>
            <p:ph type="body" idx="2"/>
          </p:nvPr>
        </p:nvSpPr>
        <p:spPr>
          <a:xfrm>
            <a:off x="839788" y="3617842"/>
            <a:ext cx="5157787" cy="2572645"/>
          </a:xfrm>
          <a:prstGeom prst="rect">
            <a:avLst/>
          </a:prstGeom>
          <a:noFill/>
          <a:ln>
            <a:noFill/>
          </a:ln>
        </p:spPr>
        <p:txBody>
          <a:bodyPr spcFirstLastPara="1" wrap="square" lIns="91425" tIns="45700" rIns="91425" bIns="45700" anchor="t" anchorCtr="0">
            <a:normAutofit/>
          </a:bodyPr>
          <a:lstStyle>
            <a:lvl1pPr marL="457200" lvl="0" indent="-381000" algn="l">
              <a:lnSpc>
                <a:spcPct val="110000"/>
              </a:lnSpc>
              <a:spcBef>
                <a:spcPts val="1000"/>
              </a:spcBef>
              <a:spcAft>
                <a:spcPts val="0"/>
              </a:spcAft>
              <a:buClr>
                <a:schemeClr val="dk1"/>
              </a:buClr>
              <a:buSzPts val="2400"/>
              <a:buChar char="•"/>
              <a:defRPr sz="2400"/>
            </a:lvl1pPr>
            <a:lvl2pPr marL="914400" lvl="1" indent="-355600" algn="l">
              <a:lnSpc>
                <a:spcPct val="110000"/>
              </a:lnSpc>
              <a:spcBef>
                <a:spcPts val="500"/>
              </a:spcBef>
              <a:spcAft>
                <a:spcPts val="0"/>
              </a:spcAft>
              <a:buClr>
                <a:schemeClr val="dk1"/>
              </a:buClr>
              <a:buSzPts val="2000"/>
              <a:buChar char="•"/>
              <a:defRPr sz="2000"/>
            </a:lvl2pPr>
            <a:lvl3pPr marL="1371600" lvl="2" indent="-342900" algn="l">
              <a:lnSpc>
                <a:spcPct val="110000"/>
              </a:lnSpc>
              <a:spcBef>
                <a:spcPts val="500"/>
              </a:spcBef>
              <a:spcAft>
                <a:spcPts val="0"/>
              </a:spcAft>
              <a:buClr>
                <a:schemeClr val="dk1"/>
              </a:buClr>
              <a:buSzPts val="1800"/>
              <a:buChar char="•"/>
              <a:defRPr sz="1800"/>
            </a:lvl3pPr>
            <a:lvl4pPr marL="1828800" lvl="3" indent="-330200" algn="l">
              <a:lnSpc>
                <a:spcPct val="110000"/>
              </a:lnSpc>
              <a:spcBef>
                <a:spcPts val="500"/>
              </a:spcBef>
              <a:spcAft>
                <a:spcPts val="0"/>
              </a:spcAft>
              <a:buClr>
                <a:schemeClr val="dk1"/>
              </a:buClr>
              <a:buSzPts val="1600"/>
              <a:buChar char="•"/>
              <a:defRPr sz="1600"/>
            </a:lvl4pPr>
            <a:lvl5pPr marL="2286000" lvl="4" indent="-330200" algn="l">
              <a:lnSpc>
                <a:spcPct val="11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9"/>
          <p:cNvSpPr txBox="1">
            <a:spLocks noGrp="1"/>
          </p:cNvSpPr>
          <p:nvPr>
            <p:ph type="body" idx="3"/>
          </p:nvPr>
        </p:nvSpPr>
        <p:spPr>
          <a:xfrm>
            <a:off x="6172200" y="2578608"/>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Clr>
                <a:schemeClr val="dk1"/>
              </a:buClr>
              <a:buSzPts val="4400"/>
              <a:buNone/>
              <a:defRPr sz="4400" b="0"/>
            </a:lvl1pPr>
            <a:lvl2pPr marL="914400" lvl="1" indent="-228600" algn="l">
              <a:lnSpc>
                <a:spcPct val="110000"/>
              </a:lnSpc>
              <a:spcBef>
                <a:spcPts val="500"/>
              </a:spcBef>
              <a:spcAft>
                <a:spcPts val="0"/>
              </a:spcAft>
              <a:buClr>
                <a:schemeClr val="dk1"/>
              </a:buClr>
              <a:buSzPts val="2000"/>
              <a:buNone/>
              <a:defRPr sz="2000" b="1"/>
            </a:lvl2pPr>
            <a:lvl3pPr marL="1371600" lvl="2" indent="-228600" algn="l">
              <a:lnSpc>
                <a:spcPct val="110000"/>
              </a:lnSpc>
              <a:spcBef>
                <a:spcPts val="500"/>
              </a:spcBef>
              <a:spcAft>
                <a:spcPts val="0"/>
              </a:spcAft>
              <a:buClr>
                <a:schemeClr val="dk1"/>
              </a:buClr>
              <a:buSzPts val="1800"/>
              <a:buNone/>
              <a:defRPr sz="1800" b="1"/>
            </a:lvl3pPr>
            <a:lvl4pPr marL="1828800" lvl="3" indent="-228600" algn="l">
              <a:lnSpc>
                <a:spcPct val="110000"/>
              </a:lnSpc>
              <a:spcBef>
                <a:spcPts val="500"/>
              </a:spcBef>
              <a:spcAft>
                <a:spcPts val="0"/>
              </a:spcAft>
              <a:buClr>
                <a:schemeClr val="dk1"/>
              </a:buClr>
              <a:buSzPts val="1600"/>
              <a:buNone/>
              <a:defRPr sz="1600" b="1"/>
            </a:lvl4pPr>
            <a:lvl5pPr marL="2286000" lvl="4" indent="-228600" algn="l">
              <a:lnSpc>
                <a:spcPct val="11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5" name="Google Shape;25;p19"/>
          <p:cNvSpPr txBox="1">
            <a:spLocks noGrp="1"/>
          </p:cNvSpPr>
          <p:nvPr>
            <p:ph type="body" idx="4"/>
          </p:nvPr>
        </p:nvSpPr>
        <p:spPr>
          <a:xfrm>
            <a:off x="6172200" y="3617842"/>
            <a:ext cx="5183188" cy="2572645"/>
          </a:xfrm>
          <a:prstGeom prst="rect">
            <a:avLst/>
          </a:prstGeom>
          <a:noFill/>
          <a:ln>
            <a:noFill/>
          </a:ln>
        </p:spPr>
        <p:txBody>
          <a:bodyPr spcFirstLastPara="1" wrap="square" lIns="91425" tIns="45700" rIns="91425" bIns="45700" anchor="t" anchorCtr="0">
            <a:normAutofit/>
          </a:bodyPr>
          <a:lstStyle>
            <a:lvl1pPr marL="457200" lvl="0" indent="-381000" algn="l">
              <a:lnSpc>
                <a:spcPct val="110000"/>
              </a:lnSpc>
              <a:spcBef>
                <a:spcPts val="1000"/>
              </a:spcBef>
              <a:spcAft>
                <a:spcPts val="0"/>
              </a:spcAft>
              <a:buClr>
                <a:schemeClr val="dk1"/>
              </a:buClr>
              <a:buSzPts val="2400"/>
              <a:buChar char="•"/>
              <a:defRPr sz="2400"/>
            </a:lvl1pPr>
            <a:lvl2pPr marL="914400" lvl="1" indent="-355600" algn="l">
              <a:lnSpc>
                <a:spcPct val="110000"/>
              </a:lnSpc>
              <a:spcBef>
                <a:spcPts val="500"/>
              </a:spcBef>
              <a:spcAft>
                <a:spcPts val="0"/>
              </a:spcAft>
              <a:buClr>
                <a:schemeClr val="dk1"/>
              </a:buClr>
              <a:buSzPts val="2000"/>
              <a:buChar char="•"/>
              <a:defRPr sz="2000"/>
            </a:lvl2pPr>
            <a:lvl3pPr marL="1371600" lvl="2" indent="-342900" algn="l">
              <a:lnSpc>
                <a:spcPct val="110000"/>
              </a:lnSpc>
              <a:spcBef>
                <a:spcPts val="500"/>
              </a:spcBef>
              <a:spcAft>
                <a:spcPts val="0"/>
              </a:spcAft>
              <a:buClr>
                <a:schemeClr val="dk1"/>
              </a:buClr>
              <a:buSzPts val="1800"/>
              <a:buChar char="•"/>
              <a:defRPr sz="1800"/>
            </a:lvl3pPr>
            <a:lvl4pPr marL="1828800" lvl="3" indent="-330200" algn="l">
              <a:lnSpc>
                <a:spcPct val="110000"/>
              </a:lnSpc>
              <a:spcBef>
                <a:spcPts val="500"/>
              </a:spcBef>
              <a:spcAft>
                <a:spcPts val="0"/>
              </a:spcAft>
              <a:buClr>
                <a:schemeClr val="dk1"/>
              </a:buClr>
              <a:buSzPts val="1600"/>
              <a:buChar char="•"/>
              <a:defRPr sz="1600"/>
            </a:lvl4pPr>
            <a:lvl5pPr marL="2286000" lvl="4" indent="-330200" algn="l">
              <a:lnSpc>
                <a:spcPct val="11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
        <p:nvSpPr>
          <p:cNvPr id="29" name="Google Shape;29;p19" descr="Tag=AccentColor&#10;Flavor=Light&#10;Target=FillAndLine"/>
          <p:cNvSpPr/>
          <p:nvPr/>
        </p:nvSpPr>
        <p:spPr>
          <a:xfrm rot="10800000" flipH="1">
            <a:off x="648305" y="2067561"/>
            <a:ext cx="10900219" cy="18288"/>
          </a:xfrm>
          <a:custGeom>
            <a:avLst/>
            <a:gdLst/>
            <a:ahLst/>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am">
  <p:cSld name="Team">
    <p:spTree>
      <p:nvGrpSpPr>
        <p:cNvPr id="1" name="Shape 30"/>
        <p:cNvGrpSpPr/>
        <p:nvPr/>
      </p:nvGrpSpPr>
      <p:grpSpPr>
        <a:xfrm>
          <a:off x="0" y="0"/>
          <a:ext cx="0" cy="0"/>
          <a:chOff x="0" y="0"/>
          <a:chExt cx="0" cy="0"/>
        </a:xfrm>
      </p:grpSpPr>
      <p:sp>
        <p:nvSpPr>
          <p:cNvPr id="31" name="Google Shape;31;p20"/>
          <p:cNvSpPr>
            <a:spLocks noGrp="1"/>
          </p:cNvSpPr>
          <p:nvPr>
            <p:ph type="pic" idx="2"/>
          </p:nvPr>
        </p:nvSpPr>
        <p:spPr>
          <a:xfrm>
            <a:off x="7732109" y="3063095"/>
            <a:ext cx="1463039" cy="1479810"/>
          </a:xfrm>
          <a:prstGeom prst="rect">
            <a:avLst/>
          </a:prstGeom>
          <a:noFill/>
          <a:ln>
            <a:noFill/>
          </a:ln>
        </p:spPr>
      </p:sp>
      <p:sp>
        <p:nvSpPr>
          <p:cNvPr id="32" name="Google Shape;32;p20"/>
          <p:cNvSpPr>
            <a:spLocks noGrp="1"/>
          </p:cNvSpPr>
          <p:nvPr>
            <p:ph type="pic" idx="3"/>
          </p:nvPr>
        </p:nvSpPr>
        <p:spPr>
          <a:xfrm>
            <a:off x="10101259" y="3064916"/>
            <a:ext cx="1442437" cy="1477990"/>
          </a:xfrm>
          <a:prstGeom prst="rect">
            <a:avLst/>
          </a:prstGeom>
          <a:noFill/>
          <a:ln>
            <a:noFill/>
          </a:ln>
        </p:spPr>
      </p:sp>
      <p:sp>
        <p:nvSpPr>
          <p:cNvPr id="33" name="Google Shape;33;p20"/>
          <p:cNvSpPr>
            <a:spLocks noGrp="1"/>
          </p:cNvSpPr>
          <p:nvPr>
            <p:ph type="pic" idx="4"/>
          </p:nvPr>
        </p:nvSpPr>
        <p:spPr>
          <a:xfrm>
            <a:off x="5370488" y="3064916"/>
            <a:ext cx="1455507" cy="1477990"/>
          </a:xfrm>
          <a:prstGeom prst="rect">
            <a:avLst/>
          </a:prstGeom>
          <a:noFill/>
          <a:ln>
            <a:noFill/>
          </a:ln>
        </p:spPr>
      </p:sp>
      <p:sp>
        <p:nvSpPr>
          <p:cNvPr id="34" name="Google Shape;34;p20"/>
          <p:cNvSpPr>
            <a:spLocks noGrp="1"/>
          </p:cNvSpPr>
          <p:nvPr>
            <p:ph type="pic" idx="5"/>
          </p:nvPr>
        </p:nvSpPr>
        <p:spPr>
          <a:xfrm>
            <a:off x="3009627" y="3064916"/>
            <a:ext cx="1447216" cy="1477990"/>
          </a:xfrm>
          <a:prstGeom prst="rect">
            <a:avLst/>
          </a:prstGeom>
          <a:noFill/>
          <a:ln>
            <a:noFill/>
          </a:ln>
        </p:spPr>
      </p:sp>
      <p:sp>
        <p:nvSpPr>
          <p:cNvPr id="35" name="Google Shape;35;p20"/>
          <p:cNvSpPr>
            <a:spLocks noGrp="1"/>
          </p:cNvSpPr>
          <p:nvPr>
            <p:ph type="pic" idx="6"/>
          </p:nvPr>
        </p:nvSpPr>
        <p:spPr>
          <a:xfrm>
            <a:off x="648304" y="3058476"/>
            <a:ext cx="1463039" cy="1484431"/>
          </a:xfrm>
          <a:prstGeom prst="rect">
            <a:avLst/>
          </a:prstGeom>
          <a:noFill/>
          <a:ln>
            <a:noFill/>
          </a:ln>
        </p:spPr>
      </p:sp>
      <p:sp>
        <p:nvSpPr>
          <p:cNvPr id="36" name="Google Shape;36;p20"/>
          <p:cNvSpPr txBox="1">
            <a:spLocks noGrp="1"/>
          </p:cNvSpPr>
          <p:nvPr>
            <p:ph type="title"/>
          </p:nvPr>
        </p:nvSpPr>
        <p:spPr>
          <a:xfrm>
            <a:off x="0" y="365125"/>
            <a:ext cx="12188952" cy="1325563"/>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7200"/>
              <a:buFont typeface="Arial"/>
              <a:buNone/>
              <a:defRPr sz="7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
        <p:nvSpPr>
          <p:cNvPr id="40" name="Google Shape;40;p20" descr="Tag=AccentColor&#10;Flavor=Light&#10;Target=FillAndLine"/>
          <p:cNvSpPr/>
          <p:nvPr/>
        </p:nvSpPr>
        <p:spPr>
          <a:xfrm rot="10800000" flipH="1">
            <a:off x="648305" y="2067561"/>
            <a:ext cx="10900219" cy="18288"/>
          </a:xfrm>
          <a:custGeom>
            <a:avLst/>
            <a:gdLst/>
            <a:ahLst/>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 name="Google Shape;41;p20"/>
          <p:cNvSpPr txBox="1">
            <a:spLocks noGrp="1"/>
          </p:cNvSpPr>
          <p:nvPr>
            <p:ph type="body" idx="1"/>
          </p:nvPr>
        </p:nvSpPr>
        <p:spPr>
          <a:xfrm>
            <a:off x="630936" y="4754880"/>
            <a:ext cx="1481328" cy="740664"/>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chemeClr val="dk1"/>
              </a:buClr>
              <a:buSzPts val="2400"/>
              <a:buNone/>
              <a:defRPr sz="2400"/>
            </a:lvl1pPr>
            <a:lvl2pPr marL="914400" lvl="1" indent="-228600" algn="ctr">
              <a:lnSpc>
                <a:spcPct val="100000"/>
              </a:lnSpc>
              <a:spcBef>
                <a:spcPts val="0"/>
              </a:spcBef>
              <a:spcAft>
                <a:spcPts val="0"/>
              </a:spcAft>
              <a:buClr>
                <a:schemeClr val="dk1"/>
              </a:buClr>
              <a:buSzPts val="1800"/>
              <a:buNone/>
              <a:defRPr sz="1800"/>
            </a:lvl2pPr>
            <a:lvl3pPr marL="1371600" lvl="2" indent="-342900" algn="l">
              <a:lnSpc>
                <a:spcPct val="110000"/>
              </a:lnSpc>
              <a:spcBef>
                <a:spcPts val="500"/>
              </a:spcBef>
              <a:spcAft>
                <a:spcPts val="0"/>
              </a:spcAft>
              <a:buClr>
                <a:schemeClr val="dk1"/>
              </a:buClr>
              <a:buSzPts val="1800"/>
              <a:buChar char="•"/>
              <a:defRPr/>
            </a:lvl3pPr>
            <a:lvl4pPr marL="1828800" lvl="3" indent="-342900" algn="l">
              <a:lnSpc>
                <a:spcPct val="110000"/>
              </a:lnSpc>
              <a:spcBef>
                <a:spcPts val="500"/>
              </a:spcBef>
              <a:spcAft>
                <a:spcPts val="0"/>
              </a:spcAft>
              <a:buClr>
                <a:schemeClr val="dk1"/>
              </a:buClr>
              <a:buSzPts val="1800"/>
              <a:buChar char="•"/>
              <a:defRPr/>
            </a:lvl4pPr>
            <a:lvl5pPr marL="2286000" lvl="4" indent="-342900" algn="l">
              <a:lnSpc>
                <a:spcPct val="11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20"/>
          <p:cNvSpPr txBox="1">
            <a:spLocks noGrp="1"/>
          </p:cNvSpPr>
          <p:nvPr>
            <p:ph type="body" idx="7"/>
          </p:nvPr>
        </p:nvSpPr>
        <p:spPr>
          <a:xfrm>
            <a:off x="2993136" y="4754880"/>
            <a:ext cx="1481328" cy="740664"/>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chemeClr val="dk1"/>
              </a:buClr>
              <a:buSzPts val="2400"/>
              <a:buNone/>
              <a:defRPr sz="2400"/>
            </a:lvl1pPr>
            <a:lvl2pPr marL="914400" lvl="1" indent="-228600" algn="ctr">
              <a:lnSpc>
                <a:spcPct val="100000"/>
              </a:lnSpc>
              <a:spcBef>
                <a:spcPts val="0"/>
              </a:spcBef>
              <a:spcAft>
                <a:spcPts val="0"/>
              </a:spcAft>
              <a:buClr>
                <a:schemeClr val="dk1"/>
              </a:buClr>
              <a:buSzPts val="1800"/>
              <a:buNone/>
              <a:defRPr sz="1800"/>
            </a:lvl2pPr>
            <a:lvl3pPr marL="1371600" lvl="2" indent="-342900" algn="l">
              <a:lnSpc>
                <a:spcPct val="110000"/>
              </a:lnSpc>
              <a:spcBef>
                <a:spcPts val="500"/>
              </a:spcBef>
              <a:spcAft>
                <a:spcPts val="0"/>
              </a:spcAft>
              <a:buClr>
                <a:schemeClr val="dk1"/>
              </a:buClr>
              <a:buSzPts val="1800"/>
              <a:buChar char="•"/>
              <a:defRPr/>
            </a:lvl3pPr>
            <a:lvl4pPr marL="1828800" lvl="3" indent="-342900" algn="l">
              <a:lnSpc>
                <a:spcPct val="110000"/>
              </a:lnSpc>
              <a:spcBef>
                <a:spcPts val="500"/>
              </a:spcBef>
              <a:spcAft>
                <a:spcPts val="0"/>
              </a:spcAft>
              <a:buClr>
                <a:schemeClr val="dk1"/>
              </a:buClr>
              <a:buSzPts val="1800"/>
              <a:buChar char="•"/>
              <a:defRPr/>
            </a:lvl4pPr>
            <a:lvl5pPr marL="2286000" lvl="4" indent="-342900" algn="l">
              <a:lnSpc>
                <a:spcPct val="11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20"/>
          <p:cNvSpPr txBox="1">
            <a:spLocks noGrp="1"/>
          </p:cNvSpPr>
          <p:nvPr>
            <p:ph type="body" idx="8"/>
          </p:nvPr>
        </p:nvSpPr>
        <p:spPr>
          <a:xfrm>
            <a:off x="5355336" y="4754880"/>
            <a:ext cx="1481328" cy="740664"/>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chemeClr val="dk1"/>
              </a:buClr>
              <a:buSzPts val="2400"/>
              <a:buNone/>
              <a:defRPr sz="2400"/>
            </a:lvl1pPr>
            <a:lvl2pPr marL="914400" lvl="1" indent="-228600" algn="ctr">
              <a:lnSpc>
                <a:spcPct val="100000"/>
              </a:lnSpc>
              <a:spcBef>
                <a:spcPts val="0"/>
              </a:spcBef>
              <a:spcAft>
                <a:spcPts val="0"/>
              </a:spcAft>
              <a:buClr>
                <a:schemeClr val="dk1"/>
              </a:buClr>
              <a:buSzPts val="1800"/>
              <a:buNone/>
              <a:defRPr sz="1800"/>
            </a:lvl2pPr>
            <a:lvl3pPr marL="1371600" lvl="2" indent="-342900" algn="l">
              <a:lnSpc>
                <a:spcPct val="110000"/>
              </a:lnSpc>
              <a:spcBef>
                <a:spcPts val="500"/>
              </a:spcBef>
              <a:spcAft>
                <a:spcPts val="0"/>
              </a:spcAft>
              <a:buClr>
                <a:schemeClr val="dk1"/>
              </a:buClr>
              <a:buSzPts val="1800"/>
              <a:buChar char="•"/>
              <a:defRPr/>
            </a:lvl3pPr>
            <a:lvl4pPr marL="1828800" lvl="3" indent="-342900" algn="l">
              <a:lnSpc>
                <a:spcPct val="110000"/>
              </a:lnSpc>
              <a:spcBef>
                <a:spcPts val="500"/>
              </a:spcBef>
              <a:spcAft>
                <a:spcPts val="0"/>
              </a:spcAft>
              <a:buClr>
                <a:schemeClr val="dk1"/>
              </a:buClr>
              <a:buSzPts val="1800"/>
              <a:buChar char="•"/>
              <a:defRPr/>
            </a:lvl4pPr>
            <a:lvl5pPr marL="2286000" lvl="4" indent="-342900" algn="l">
              <a:lnSpc>
                <a:spcPct val="11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0"/>
          <p:cNvSpPr txBox="1">
            <a:spLocks noGrp="1"/>
          </p:cNvSpPr>
          <p:nvPr>
            <p:ph type="body" idx="9"/>
          </p:nvPr>
        </p:nvSpPr>
        <p:spPr>
          <a:xfrm>
            <a:off x="7717536" y="4754880"/>
            <a:ext cx="1481328" cy="740664"/>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chemeClr val="dk1"/>
              </a:buClr>
              <a:buSzPts val="2400"/>
              <a:buNone/>
              <a:defRPr sz="2400"/>
            </a:lvl1pPr>
            <a:lvl2pPr marL="914400" lvl="1" indent="-228600" algn="ctr">
              <a:lnSpc>
                <a:spcPct val="100000"/>
              </a:lnSpc>
              <a:spcBef>
                <a:spcPts val="0"/>
              </a:spcBef>
              <a:spcAft>
                <a:spcPts val="0"/>
              </a:spcAft>
              <a:buClr>
                <a:schemeClr val="dk1"/>
              </a:buClr>
              <a:buSzPts val="1800"/>
              <a:buNone/>
              <a:defRPr sz="1800"/>
            </a:lvl2pPr>
            <a:lvl3pPr marL="1371600" lvl="2" indent="-342900" algn="l">
              <a:lnSpc>
                <a:spcPct val="110000"/>
              </a:lnSpc>
              <a:spcBef>
                <a:spcPts val="500"/>
              </a:spcBef>
              <a:spcAft>
                <a:spcPts val="0"/>
              </a:spcAft>
              <a:buClr>
                <a:schemeClr val="dk1"/>
              </a:buClr>
              <a:buSzPts val="1800"/>
              <a:buChar char="•"/>
              <a:defRPr/>
            </a:lvl3pPr>
            <a:lvl4pPr marL="1828800" lvl="3" indent="-342900" algn="l">
              <a:lnSpc>
                <a:spcPct val="110000"/>
              </a:lnSpc>
              <a:spcBef>
                <a:spcPts val="500"/>
              </a:spcBef>
              <a:spcAft>
                <a:spcPts val="0"/>
              </a:spcAft>
              <a:buClr>
                <a:schemeClr val="dk1"/>
              </a:buClr>
              <a:buSzPts val="1800"/>
              <a:buChar char="•"/>
              <a:defRPr/>
            </a:lvl4pPr>
            <a:lvl5pPr marL="2286000" lvl="4" indent="-342900" algn="l">
              <a:lnSpc>
                <a:spcPct val="11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20"/>
          <p:cNvSpPr txBox="1">
            <a:spLocks noGrp="1"/>
          </p:cNvSpPr>
          <p:nvPr>
            <p:ph type="body" idx="13"/>
          </p:nvPr>
        </p:nvSpPr>
        <p:spPr>
          <a:xfrm>
            <a:off x="10079736" y="4754880"/>
            <a:ext cx="1481328" cy="740664"/>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chemeClr val="dk1"/>
              </a:buClr>
              <a:buSzPts val="2400"/>
              <a:buNone/>
              <a:defRPr sz="2400"/>
            </a:lvl1pPr>
            <a:lvl2pPr marL="914400" lvl="1" indent="-228600" algn="ctr">
              <a:lnSpc>
                <a:spcPct val="100000"/>
              </a:lnSpc>
              <a:spcBef>
                <a:spcPts val="0"/>
              </a:spcBef>
              <a:spcAft>
                <a:spcPts val="0"/>
              </a:spcAft>
              <a:buClr>
                <a:schemeClr val="dk1"/>
              </a:buClr>
              <a:buSzPts val="1800"/>
              <a:buNone/>
              <a:defRPr sz="1800"/>
            </a:lvl2pPr>
            <a:lvl3pPr marL="1371600" lvl="2" indent="-342900" algn="l">
              <a:lnSpc>
                <a:spcPct val="110000"/>
              </a:lnSpc>
              <a:spcBef>
                <a:spcPts val="500"/>
              </a:spcBef>
              <a:spcAft>
                <a:spcPts val="0"/>
              </a:spcAft>
              <a:buClr>
                <a:schemeClr val="dk1"/>
              </a:buClr>
              <a:buSzPts val="1800"/>
              <a:buChar char="•"/>
              <a:defRPr/>
            </a:lvl3pPr>
            <a:lvl4pPr marL="1828800" lvl="3" indent="-342900" algn="l">
              <a:lnSpc>
                <a:spcPct val="110000"/>
              </a:lnSpc>
              <a:spcBef>
                <a:spcPts val="500"/>
              </a:spcBef>
              <a:spcAft>
                <a:spcPts val="0"/>
              </a:spcAft>
              <a:buClr>
                <a:schemeClr val="dk1"/>
              </a:buClr>
              <a:buSzPts val="1800"/>
              <a:buChar char="•"/>
              <a:defRPr/>
            </a:lvl4pPr>
            <a:lvl5pPr marL="2286000" lvl="4" indent="-342900" algn="l">
              <a:lnSpc>
                <a:spcPct val="11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itaat">
  <p:cSld name="Citaat">
    <p:spTree>
      <p:nvGrpSpPr>
        <p:cNvPr id="1" name="Shape 46"/>
        <p:cNvGrpSpPr/>
        <p:nvPr/>
      </p:nvGrpSpPr>
      <p:grpSpPr>
        <a:xfrm>
          <a:off x="0" y="0"/>
          <a:ext cx="0" cy="0"/>
          <a:chOff x="0" y="0"/>
          <a:chExt cx="0" cy="0"/>
        </a:xfrm>
      </p:grpSpPr>
      <p:sp>
        <p:nvSpPr>
          <p:cNvPr id="47" name="Google Shape;47;p21" descr="Tag=AccentColor&#10;Flavor=Light&#10;Target=Fill"/>
          <p:cNvSpPr/>
          <p:nvPr/>
        </p:nvSpPr>
        <p:spPr>
          <a:xfrm>
            <a:off x="0" y="1"/>
            <a:ext cx="12192000" cy="6054983"/>
          </a:xfrm>
          <a:custGeom>
            <a:avLst/>
            <a:gdLst/>
            <a:ahLst/>
            <a:cxnLst/>
            <a:rect l="l" t="t" r="r" b="b"/>
            <a:pathLst>
              <a:path w="12188952" h="6054983" extrusionOk="0">
                <a:moveTo>
                  <a:pt x="6788003" y="5986774"/>
                </a:moveTo>
                <a:lnTo>
                  <a:pt x="6787005" y="5986852"/>
                </a:lnTo>
                <a:lnTo>
                  <a:pt x="6786779" y="5987386"/>
                </a:lnTo>
                <a:close/>
                <a:moveTo>
                  <a:pt x="0" y="0"/>
                </a:moveTo>
                <a:lnTo>
                  <a:pt x="12188952" y="0"/>
                </a:lnTo>
                <a:lnTo>
                  <a:pt x="12188952" y="5092539"/>
                </a:lnTo>
                <a:lnTo>
                  <a:pt x="12058081" y="5131579"/>
                </a:lnTo>
                <a:cubicBezTo>
                  <a:pt x="11930517" y="5167793"/>
                  <a:pt x="11802439" y="5202322"/>
                  <a:pt x="11673881" y="5235154"/>
                </a:cubicBezTo>
                <a:cubicBezTo>
                  <a:pt x="11259973" y="5342661"/>
                  <a:pt x="10842632" y="5436263"/>
                  <a:pt x="10422749" y="5518693"/>
                </a:cubicBezTo>
                <a:cubicBezTo>
                  <a:pt x="10090287" y="5583904"/>
                  <a:pt x="9756593" y="5642301"/>
                  <a:pt x="9421666" y="5693855"/>
                </a:cubicBezTo>
                <a:cubicBezTo>
                  <a:pt x="9100721" y="5743512"/>
                  <a:pt x="8778938" y="5788079"/>
                  <a:pt x="8456304" y="5827556"/>
                </a:cubicBezTo>
                <a:cubicBezTo>
                  <a:pt x="8209307" y="5857722"/>
                  <a:pt x="7961801" y="5883295"/>
                  <a:pt x="7714041" y="5907503"/>
                </a:cubicBezTo>
                <a:lnTo>
                  <a:pt x="6949978" y="5973283"/>
                </a:lnTo>
                <a:lnTo>
                  <a:pt x="6934569" y="5975354"/>
                </a:lnTo>
                <a:lnTo>
                  <a:pt x="6788750" y="5986715"/>
                </a:lnTo>
                <a:lnTo>
                  <a:pt x="6798241" y="5988535"/>
                </a:lnTo>
                <a:cubicBezTo>
                  <a:pt x="6809920" y="5989001"/>
                  <a:pt x="6822028" y="5986828"/>
                  <a:pt x="6833723" y="5986828"/>
                </a:cubicBezTo>
                <a:cubicBezTo>
                  <a:pt x="6849867" y="5986828"/>
                  <a:pt x="6866012" y="5984221"/>
                  <a:pt x="6882282" y="5983850"/>
                </a:cubicBezTo>
                <a:cubicBezTo>
                  <a:pt x="7114026" y="5978388"/>
                  <a:pt x="7345514" y="5966221"/>
                  <a:pt x="7576876" y="5951323"/>
                </a:cubicBezTo>
                <a:cubicBezTo>
                  <a:pt x="7925570" y="5928855"/>
                  <a:pt x="8274011" y="5900676"/>
                  <a:pt x="8621689" y="5864426"/>
                </a:cubicBezTo>
                <a:cubicBezTo>
                  <a:pt x="8907712" y="5835128"/>
                  <a:pt x="9193011" y="5800493"/>
                  <a:pt x="9477600" y="5760520"/>
                </a:cubicBezTo>
                <a:cubicBezTo>
                  <a:pt x="9862435" y="5706146"/>
                  <a:pt x="10245452" y="5641432"/>
                  <a:pt x="10626651" y="5566363"/>
                </a:cubicBezTo>
                <a:cubicBezTo>
                  <a:pt x="11087341" y="5475243"/>
                  <a:pt x="11544088" y="5367737"/>
                  <a:pt x="11995498" y="5240369"/>
                </a:cubicBezTo>
                <a:lnTo>
                  <a:pt x="12188952" y="5183370"/>
                </a:lnTo>
                <a:lnTo>
                  <a:pt x="12188952" y="5238107"/>
                </a:lnTo>
                <a:lnTo>
                  <a:pt x="11826300" y="5343406"/>
                </a:lnTo>
                <a:cubicBezTo>
                  <a:pt x="11531885" y="5423103"/>
                  <a:pt x="11235310" y="5493989"/>
                  <a:pt x="10936448" y="5557921"/>
                </a:cubicBezTo>
                <a:cubicBezTo>
                  <a:pt x="10620168" y="5625703"/>
                  <a:pt x="10302365" y="5685700"/>
                  <a:pt x="9983034" y="5737926"/>
                </a:cubicBezTo>
                <a:cubicBezTo>
                  <a:pt x="9717606" y="5781375"/>
                  <a:pt x="9451451" y="5820020"/>
                  <a:pt x="9184585" y="5853873"/>
                </a:cubicBezTo>
                <a:cubicBezTo>
                  <a:pt x="8981951" y="5879447"/>
                  <a:pt x="8779319" y="5903530"/>
                  <a:pt x="8576053" y="5923392"/>
                </a:cubicBezTo>
                <a:cubicBezTo>
                  <a:pt x="8338462" y="5946112"/>
                  <a:pt x="8100618" y="5967587"/>
                  <a:pt x="7862392" y="5984843"/>
                </a:cubicBezTo>
                <a:cubicBezTo>
                  <a:pt x="7553105" y="6007187"/>
                  <a:pt x="7243690" y="6025065"/>
                  <a:pt x="6933768" y="6036237"/>
                </a:cubicBezTo>
                <a:cubicBezTo>
                  <a:pt x="6781221" y="6041700"/>
                  <a:pt x="6628676" y="6045548"/>
                  <a:pt x="6476130" y="6050140"/>
                </a:cubicBezTo>
                <a:cubicBezTo>
                  <a:pt x="6437585" y="6048056"/>
                  <a:pt x="6398929" y="6049681"/>
                  <a:pt x="6360703" y="6054983"/>
                </a:cubicBezTo>
                <a:lnTo>
                  <a:pt x="6055614" y="6054983"/>
                </a:lnTo>
                <a:lnTo>
                  <a:pt x="5976289" y="6050389"/>
                </a:lnTo>
                <a:cubicBezTo>
                  <a:pt x="5738826" y="6037976"/>
                  <a:pt x="5501363" y="6024197"/>
                  <a:pt x="5263770" y="6014140"/>
                </a:cubicBezTo>
                <a:cubicBezTo>
                  <a:pt x="4957027" y="6001724"/>
                  <a:pt x="4650663" y="5981244"/>
                  <a:pt x="4345190" y="5952070"/>
                </a:cubicBezTo>
                <a:cubicBezTo>
                  <a:pt x="4020648" y="5921158"/>
                  <a:pt x="3696870" y="5886523"/>
                  <a:pt x="3372201" y="5853501"/>
                </a:cubicBezTo>
                <a:cubicBezTo>
                  <a:pt x="3034653" y="5819239"/>
                  <a:pt x="2697781" y="5779600"/>
                  <a:pt x="2361582" y="5734574"/>
                </a:cubicBezTo>
                <a:cubicBezTo>
                  <a:pt x="1984196" y="5684421"/>
                  <a:pt x="1607962" y="5626695"/>
                  <a:pt x="1232869" y="5561398"/>
                </a:cubicBezTo>
                <a:cubicBezTo>
                  <a:pt x="841970" y="5492685"/>
                  <a:pt x="453644" y="5414197"/>
                  <a:pt x="68483" y="5321691"/>
                </a:cubicBezTo>
                <a:lnTo>
                  <a:pt x="0" y="5304336"/>
                </a:lnTo>
                <a:lnTo>
                  <a:pt x="0" y="5247847"/>
                </a:lnTo>
                <a:lnTo>
                  <a:pt x="72423" y="5266624"/>
                </a:lnTo>
                <a:cubicBezTo>
                  <a:pt x="247899" y="5308802"/>
                  <a:pt x="424058" y="5348062"/>
                  <a:pt x="600566" y="5384994"/>
                </a:cubicBezTo>
                <a:cubicBezTo>
                  <a:pt x="988032" y="5465808"/>
                  <a:pt x="1377788" y="5534706"/>
                  <a:pt x="1769069" y="5595162"/>
                </a:cubicBezTo>
                <a:cubicBezTo>
                  <a:pt x="2051913" y="5638738"/>
                  <a:pt x="2335141" y="5678835"/>
                  <a:pt x="2612900" y="5712104"/>
                </a:cubicBezTo>
                <a:cubicBezTo>
                  <a:pt x="2604892" y="5714711"/>
                  <a:pt x="2593962" y="5704655"/>
                  <a:pt x="2580488" y="5702173"/>
                </a:cubicBezTo>
                <a:cubicBezTo>
                  <a:pt x="2086656" y="5610221"/>
                  <a:pt x="1597284" y="5499328"/>
                  <a:pt x="1112357" y="5369476"/>
                </a:cubicBezTo>
                <a:cubicBezTo>
                  <a:pt x="880233" y="5307405"/>
                  <a:pt x="649550" y="5240927"/>
                  <a:pt x="420307" y="5170043"/>
                </a:cubicBezTo>
                <a:lnTo>
                  <a:pt x="0" y="50311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8" name="Google Shape;48;p21"/>
          <p:cNvSpPr txBox="1">
            <a:spLocks noGrp="1"/>
          </p:cNvSpPr>
          <p:nvPr>
            <p:ph type="title"/>
          </p:nvPr>
        </p:nvSpPr>
        <p:spPr>
          <a:xfrm>
            <a:off x="1527048" y="932688"/>
            <a:ext cx="9144000" cy="2523744"/>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600">
                <a:solidFill>
                  <a:schemeClr val="dk1"/>
                </a:solidFill>
                <a:latin typeface="Arial"/>
                <a:ea typeface="Arial"/>
                <a:cs typeface="Arial"/>
                <a:sym typeface="Arial"/>
              </a:defRPr>
            </a:lvl1pPr>
            <a:lvl2pPr marL="0" marR="0" lvl="1" indent="0" algn="r">
              <a:spcBef>
                <a:spcPts val="0"/>
              </a:spcBef>
              <a:buNone/>
              <a:defRPr sz="1600">
                <a:solidFill>
                  <a:schemeClr val="dk1"/>
                </a:solidFill>
                <a:latin typeface="Arial"/>
                <a:ea typeface="Arial"/>
                <a:cs typeface="Arial"/>
                <a:sym typeface="Arial"/>
              </a:defRPr>
            </a:lvl2pPr>
            <a:lvl3pPr marL="0" marR="0" lvl="2" indent="0" algn="r">
              <a:spcBef>
                <a:spcPts val="0"/>
              </a:spcBef>
              <a:buNone/>
              <a:defRPr sz="1600">
                <a:solidFill>
                  <a:schemeClr val="dk1"/>
                </a:solidFill>
                <a:latin typeface="Arial"/>
                <a:ea typeface="Arial"/>
                <a:cs typeface="Arial"/>
                <a:sym typeface="Arial"/>
              </a:defRPr>
            </a:lvl3pPr>
            <a:lvl4pPr marL="0" marR="0" lvl="3" indent="0" algn="r">
              <a:spcBef>
                <a:spcPts val="0"/>
              </a:spcBef>
              <a:buNone/>
              <a:defRPr sz="1600">
                <a:solidFill>
                  <a:schemeClr val="dk1"/>
                </a:solidFill>
                <a:latin typeface="Arial"/>
                <a:ea typeface="Arial"/>
                <a:cs typeface="Arial"/>
                <a:sym typeface="Arial"/>
              </a:defRPr>
            </a:lvl4pPr>
            <a:lvl5pPr marL="0" marR="0" lvl="4" indent="0" algn="r">
              <a:spcBef>
                <a:spcPts val="0"/>
              </a:spcBef>
              <a:buNone/>
              <a:defRPr sz="1600">
                <a:solidFill>
                  <a:schemeClr val="dk1"/>
                </a:solidFill>
                <a:latin typeface="Arial"/>
                <a:ea typeface="Arial"/>
                <a:cs typeface="Arial"/>
                <a:sym typeface="Arial"/>
              </a:defRPr>
            </a:lvl5pPr>
            <a:lvl6pPr marL="0" marR="0" lvl="5" indent="0" algn="r">
              <a:spcBef>
                <a:spcPts val="0"/>
              </a:spcBef>
              <a:buNone/>
              <a:defRPr sz="1600">
                <a:solidFill>
                  <a:schemeClr val="dk1"/>
                </a:solidFill>
                <a:latin typeface="Arial"/>
                <a:ea typeface="Arial"/>
                <a:cs typeface="Arial"/>
                <a:sym typeface="Arial"/>
              </a:defRPr>
            </a:lvl6pPr>
            <a:lvl7pPr marL="0" marR="0" lvl="6" indent="0" algn="r">
              <a:spcBef>
                <a:spcPts val="0"/>
              </a:spcBef>
              <a:buNone/>
              <a:defRPr sz="1600">
                <a:solidFill>
                  <a:schemeClr val="dk1"/>
                </a:solidFill>
                <a:latin typeface="Arial"/>
                <a:ea typeface="Arial"/>
                <a:cs typeface="Arial"/>
                <a:sym typeface="Arial"/>
              </a:defRPr>
            </a:lvl7pPr>
            <a:lvl8pPr marL="0" marR="0" lvl="7" indent="0" algn="r">
              <a:spcBef>
                <a:spcPts val="0"/>
              </a:spcBef>
              <a:buNone/>
              <a:defRPr sz="1600">
                <a:solidFill>
                  <a:schemeClr val="dk1"/>
                </a:solidFill>
                <a:latin typeface="Arial"/>
                <a:ea typeface="Arial"/>
                <a:cs typeface="Arial"/>
                <a:sym typeface="Arial"/>
              </a:defRPr>
            </a:lvl8pPr>
            <a:lvl9pPr marL="0" marR="0" lvl="8" indent="0" algn="r">
              <a:spcBef>
                <a:spcPts val="0"/>
              </a:spcBef>
              <a:buNone/>
              <a:defRPr sz="16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‹nr.›</a:t>
            </a:fld>
            <a:endParaRPr/>
          </a:p>
        </p:txBody>
      </p:sp>
      <p:sp>
        <p:nvSpPr>
          <p:cNvPr id="52" name="Google Shape;52;p21"/>
          <p:cNvSpPr/>
          <p:nvPr/>
        </p:nvSpPr>
        <p:spPr>
          <a:xfrm>
            <a:off x="3974206" y="3542284"/>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lt1"/>
          </a:solidFill>
          <a:ln w="381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3" name="Google Shape;53;p21"/>
          <p:cNvSpPr txBox="1">
            <a:spLocks noGrp="1"/>
          </p:cNvSpPr>
          <p:nvPr>
            <p:ph type="body" idx="1"/>
          </p:nvPr>
        </p:nvSpPr>
        <p:spPr>
          <a:xfrm>
            <a:off x="1527048" y="3694176"/>
            <a:ext cx="9144000" cy="1627632"/>
          </a:xfrm>
          <a:prstGeom prst="rect">
            <a:avLst/>
          </a:prstGeom>
          <a:noFill/>
          <a:ln>
            <a:noFill/>
          </a:ln>
        </p:spPr>
        <p:txBody>
          <a:bodyPr spcFirstLastPara="1" wrap="square" lIns="91425" tIns="45700" rIns="91425" bIns="45700" anchor="t" anchorCtr="0">
            <a:normAutofit/>
          </a:bodyPr>
          <a:lstStyle>
            <a:lvl1pPr marL="457200" lvl="0" indent="-228600" algn="ctr">
              <a:lnSpc>
                <a:spcPct val="110000"/>
              </a:lnSpc>
              <a:spcBef>
                <a:spcPts val="1000"/>
              </a:spcBef>
              <a:spcAft>
                <a:spcPts val="0"/>
              </a:spcAft>
              <a:buClr>
                <a:schemeClr val="lt1"/>
              </a:buClr>
              <a:buSzPts val="3200"/>
              <a:buNone/>
              <a:defRPr>
                <a:solidFill>
                  <a:schemeClr val="lt1"/>
                </a:solidFill>
              </a:defRPr>
            </a:lvl1pPr>
            <a:lvl2pPr marL="914400" lvl="1" indent="-406400" algn="l">
              <a:lnSpc>
                <a:spcPct val="110000"/>
              </a:lnSpc>
              <a:spcBef>
                <a:spcPts val="500"/>
              </a:spcBef>
              <a:spcAft>
                <a:spcPts val="0"/>
              </a:spcAft>
              <a:buClr>
                <a:schemeClr val="lt1"/>
              </a:buClr>
              <a:buSzPts val="2800"/>
              <a:buChar char="•"/>
              <a:defRPr>
                <a:solidFill>
                  <a:schemeClr val="lt1"/>
                </a:solidFill>
              </a:defRPr>
            </a:lvl2pPr>
            <a:lvl3pPr marL="1371600" lvl="2" indent="-381000" algn="l">
              <a:lnSpc>
                <a:spcPct val="110000"/>
              </a:lnSpc>
              <a:spcBef>
                <a:spcPts val="500"/>
              </a:spcBef>
              <a:spcAft>
                <a:spcPts val="0"/>
              </a:spcAft>
              <a:buClr>
                <a:schemeClr val="lt1"/>
              </a:buClr>
              <a:buSzPts val="2400"/>
              <a:buChar char="•"/>
              <a:defRPr>
                <a:solidFill>
                  <a:schemeClr val="lt1"/>
                </a:solidFill>
              </a:defRPr>
            </a:lvl3pPr>
            <a:lvl4pPr marL="1828800" lvl="3" indent="-355600" algn="l">
              <a:lnSpc>
                <a:spcPct val="110000"/>
              </a:lnSpc>
              <a:spcBef>
                <a:spcPts val="500"/>
              </a:spcBef>
              <a:spcAft>
                <a:spcPts val="0"/>
              </a:spcAft>
              <a:buClr>
                <a:schemeClr val="lt1"/>
              </a:buClr>
              <a:buSzPts val="2000"/>
              <a:buChar char="•"/>
              <a:defRPr>
                <a:solidFill>
                  <a:schemeClr val="lt1"/>
                </a:solidFill>
              </a:defRPr>
            </a:lvl4pPr>
            <a:lvl5pPr marL="2286000" lvl="4" indent="-355600" algn="l">
              <a:lnSpc>
                <a:spcPct val="110000"/>
              </a:lnSpc>
              <a:spcBef>
                <a:spcPts val="500"/>
              </a:spcBef>
              <a:spcAft>
                <a:spcPts val="0"/>
              </a:spcAft>
              <a:buClr>
                <a:schemeClr val="lt1"/>
              </a:buClr>
              <a:buSzPts val="20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ekop">
  <p:cSld name="Sectiekop">
    <p:spTree>
      <p:nvGrpSpPr>
        <p:cNvPr id="1" name="Shape 54"/>
        <p:cNvGrpSpPr/>
        <p:nvPr/>
      </p:nvGrpSpPr>
      <p:grpSpPr>
        <a:xfrm>
          <a:off x="0" y="0"/>
          <a:ext cx="0" cy="0"/>
          <a:chOff x="0" y="0"/>
          <a:chExt cx="0" cy="0"/>
        </a:xfrm>
      </p:grpSpPr>
      <p:sp>
        <p:nvSpPr>
          <p:cNvPr id="55" name="Google Shape;55;p22" descr="Tag=AccentColor&#10;Flavor=Light&#10;Target=Fill"/>
          <p:cNvSpPr/>
          <p:nvPr/>
        </p:nvSpPr>
        <p:spPr>
          <a:xfrm>
            <a:off x="807242" y="612648"/>
            <a:ext cx="10577516" cy="5566372"/>
          </a:xfrm>
          <a:custGeom>
            <a:avLst/>
            <a:gdLst/>
            <a:ahLst/>
            <a:cxnLst/>
            <a:rect l="l" t="t" r="r" b="b"/>
            <a:pathLst>
              <a:path w="10577516" h="5566372" extrusionOk="0">
                <a:moveTo>
                  <a:pt x="2871593" y="5218333"/>
                </a:moveTo>
                <a:cubicBezTo>
                  <a:pt x="2990956" y="5269180"/>
                  <a:pt x="3517223" y="5383586"/>
                  <a:pt x="3890441" y="5441298"/>
                </a:cubicBezTo>
                <a:cubicBezTo>
                  <a:pt x="4162855" y="5483248"/>
                  <a:pt x="4828063" y="5526341"/>
                  <a:pt x="4931282" y="5506891"/>
                </a:cubicBezTo>
                <a:cubicBezTo>
                  <a:pt x="4236330" y="5449560"/>
                  <a:pt x="3552816" y="5364900"/>
                  <a:pt x="2871593" y="5218333"/>
                </a:cubicBezTo>
                <a:close/>
                <a:moveTo>
                  <a:pt x="4720395" y="128662"/>
                </a:moveTo>
                <a:cubicBezTo>
                  <a:pt x="4329266" y="138551"/>
                  <a:pt x="3939509" y="179153"/>
                  <a:pt x="3554723" y="250059"/>
                </a:cubicBezTo>
                <a:cubicBezTo>
                  <a:pt x="3195336" y="315207"/>
                  <a:pt x="2841707" y="408943"/>
                  <a:pt x="2497230" y="530354"/>
                </a:cubicBezTo>
                <a:cubicBezTo>
                  <a:pt x="2650917" y="485354"/>
                  <a:pt x="2804728" y="441372"/>
                  <a:pt x="2960194" y="403237"/>
                </a:cubicBezTo>
                <a:cubicBezTo>
                  <a:pt x="3296586" y="321538"/>
                  <a:pt x="3637121" y="257890"/>
                  <a:pt x="3980314" y="212560"/>
                </a:cubicBezTo>
                <a:cubicBezTo>
                  <a:pt x="4212050" y="181797"/>
                  <a:pt x="4444422" y="158280"/>
                  <a:pt x="4677428" y="139593"/>
                </a:cubicBezTo>
                <a:cubicBezTo>
                  <a:pt x="4704949" y="137369"/>
                  <a:pt x="4732915" y="137369"/>
                  <a:pt x="4760675" y="134906"/>
                </a:cubicBezTo>
                <a:lnTo>
                  <a:pt x="4792997" y="130123"/>
                </a:lnTo>
                <a:lnTo>
                  <a:pt x="4798006" y="130828"/>
                </a:lnTo>
                <a:lnTo>
                  <a:pt x="4798006" y="129381"/>
                </a:lnTo>
                <a:lnTo>
                  <a:pt x="4792997" y="130123"/>
                </a:lnTo>
                <a:lnTo>
                  <a:pt x="4788863" y="129541"/>
                </a:lnTo>
                <a:cubicBezTo>
                  <a:pt x="4766106" y="127801"/>
                  <a:pt x="4743237" y="127505"/>
                  <a:pt x="4720395" y="128662"/>
                </a:cubicBezTo>
                <a:close/>
                <a:moveTo>
                  <a:pt x="6438297" y="19"/>
                </a:moveTo>
                <a:cubicBezTo>
                  <a:pt x="6802322" y="-887"/>
                  <a:pt x="7164203" y="31671"/>
                  <a:pt x="7523724" y="104129"/>
                </a:cubicBezTo>
                <a:cubicBezTo>
                  <a:pt x="7868594" y="172060"/>
                  <a:pt x="8204694" y="278661"/>
                  <a:pt x="8525668" y="421922"/>
                </a:cubicBezTo>
                <a:cubicBezTo>
                  <a:pt x="8886414" y="582180"/>
                  <a:pt x="9221001" y="795802"/>
                  <a:pt x="9518204" y="1055605"/>
                </a:cubicBezTo>
                <a:cubicBezTo>
                  <a:pt x="9701176" y="1214502"/>
                  <a:pt x="9865578" y="1393612"/>
                  <a:pt x="10008242" y="1589500"/>
                </a:cubicBezTo>
                <a:cubicBezTo>
                  <a:pt x="10117308" y="1741190"/>
                  <a:pt x="10222982" y="1895218"/>
                  <a:pt x="10325274" y="2051574"/>
                </a:cubicBezTo>
                <a:cubicBezTo>
                  <a:pt x="10446215" y="2231789"/>
                  <a:pt x="10528180" y="2435291"/>
                  <a:pt x="10565908" y="2649028"/>
                </a:cubicBezTo>
                <a:cubicBezTo>
                  <a:pt x="10584595" y="2757459"/>
                  <a:pt x="10583451" y="2862839"/>
                  <a:pt x="10542137" y="2966823"/>
                </a:cubicBezTo>
                <a:cubicBezTo>
                  <a:pt x="10530023" y="2999186"/>
                  <a:pt x="10520540" y="3032466"/>
                  <a:pt x="10513789" y="3066355"/>
                </a:cubicBezTo>
                <a:cubicBezTo>
                  <a:pt x="10490298" y="3169843"/>
                  <a:pt x="10458023" y="3271142"/>
                  <a:pt x="10417308" y="3369150"/>
                </a:cubicBezTo>
                <a:cubicBezTo>
                  <a:pt x="10279257" y="3703851"/>
                  <a:pt x="10062140" y="3980714"/>
                  <a:pt x="9794430" y="4220840"/>
                </a:cubicBezTo>
                <a:cubicBezTo>
                  <a:pt x="9475364" y="4506346"/>
                  <a:pt x="9109391" y="4716599"/>
                  <a:pt x="8719522" y="4888463"/>
                </a:cubicBezTo>
                <a:cubicBezTo>
                  <a:pt x="8388126" y="5034394"/>
                  <a:pt x="8044526" y="5145368"/>
                  <a:pt x="7693808" y="5234223"/>
                </a:cubicBezTo>
                <a:cubicBezTo>
                  <a:pt x="7495123" y="5285070"/>
                  <a:pt x="7294022" y="5324223"/>
                  <a:pt x="7092669" y="5363248"/>
                </a:cubicBezTo>
                <a:cubicBezTo>
                  <a:pt x="6809577" y="5418035"/>
                  <a:pt x="6527120" y="5474730"/>
                  <a:pt x="6240978" y="5507272"/>
                </a:cubicBezTo>
                <a:cubicBezTo>
                  <a:pt x="5982166" y="5536509"/>
                  <a:pt x="5722845" y="5554814"/>
                  <a:pt x="5462508" y="5559010"/>
                </a:cubicBezTo>
                <a:cubicBezTo>
                  <a:pt x="5103782" y="5564730"/>
                  <a:pt x="4744928" y="5576298"/>
                  <a:pt x="4386329" y="5548839"/>
                </a:cubicBezTo>
                <a:cubicBezTo>
                  <a:pt x="4089394" y="5527103"/>
                  <a:pt x="3793960" y="5488344"/>
                  <a:pt x="3501461" y="5432782"/>
                </a:cubicBezTo>
                <a:cubicBezTo>
                  <a:pt x="3204247" y="5374930"/>
                  <a:pt x="2911229" y="5297299"/>
                  <a:pt x="2624348" y="5200409"/>
                </a:cubicBezTo>
                <a:cubicBezTo>
                  <a:pt x="2488841" y="5154775"/>
                  <a:pt x="2358417" y="5094775"/>
                  <a:pt x="2221385" y="5053589"/>
                </a:cubicBezTo>
                <a:cubicBezTo>
                  <a:pt x="1859988" y="4945157"/>
                  <a:pt x="1506856" y="4815878"/>
                  <a:pt x="1173934" y="4636388"/>
                </a:cubicBezTo>
                <a:cubicBezTo>
                  <a:pt x="900250" y="4488931"/>
                  <a:pt x="647539" y="4313508"/>
                  <a:pt x="438176" y="4080883"/>
                </a:cubicBezTo>
                <a:cubicBezTo>
                  <a:pt x="146695" y="3757114"/>
                  <a:pt x="3178" y="3378811"/>
                  <a:pt x="18687" y="2942161"/>
                </a:cubicBezTo>
                <a:cubicBezTo>
                  <a:pt x="19582" y="2904814"/>
                  <a:pt x="13236" y="2867645"/>
                  <a:pt x="0" y="2832713"/>
                </a:cubicBezTo>
                <a:lnTo>
                  <a:pt x="0" y="2747290"/>
                </a:lnTo>
                <a:cubicBezTo>
                  <a:pt x="13474" y="2720341"/>
                  <a:pt x="10296" y="2690468"/>
                  <a:pt x="14746" y="2661993"/>
                </a:cubicBezTo>
                <a:cubicBezTo>
                  <a:pt x="54533" y="2409665"/>
                  <a:pt x="152923" y="2181106"/>
                  <a:pt x="292753" y="1968947"/>
                </a:cubicBezTo>
                <a:cubicBezTo>
                  <a:pt x="464108" y="1708991"/>
                  <a:pt x="680970" y="1491747"/>
                  <a:pt x="923893" y="1299417"/>
                </a:cubicBezTo>
                <a:cubicBezTo>
                  <a:pt x="1263678" y="1030182"/>
                  <a:pt x="1638930" y="820945"/>
                  <a:pt x="2035538" y="648828"/>
                </a:cubicBezTo>
                <a:cubicBezTo>
                  <a:pt x="2521001" y="438575"/>
                  <a:pt x="3025660" y="291755"/>
                  <a:pt x="3545571" y="196289"/>
                </a:cubicBezTo>
                <a:cubicBezTo>
                  <a:pt x="4094899" y="95674"/>
                  <a:pt x="4653670" y="56116"/>
                  <a:pt x="5211705" y="78323"/>
                </a:cubicBezTo>
                <a:cubicBezTo>
                  <a:pt x="5297128" y="81756"/>
                  <a:pt x="5383313" y="88620"/>
                  <a:pt x="5467720" y="77052"/>
                </a:cubicBezTo>
                <a:cubicBezTo>
                  <a:pt x="5669076" y="49467"/>
                  <a:pt x="5870557" y="24299"/>
                  <a:pt x="6073564" y="11840"/>
                </a:cubicBezTo>
                <a:cubicBezTo>
                  <a:pt x="6195374" y="4340"/>
                  <a:pt x="6316955" y="320"/>
                  <a:pt x="6438297" y="1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6" name="Google Shape;56;p22"/>
          <p:cNvSpPr txBox="1">
            <a:spLocks noGrp="1"/>
          </p:cNvSpPr>
          <p:nvPr>
            <p:ph type="title"/>
          </p:nvPr>
        </p:nvSpPr>
        <p:spPr>
          <a:xfrm>
            <a:off x="2066544" y="1911096"/>
            <a:ext cx="8055864" cy="2075688"/>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chemeClr val="lt1"/>
              </a:buClr>
              <a:buSzPts val="8000"/>
              <a:buFont typeface="Arial"/>
              <a:buNone/>
              <a:defRPr sz="8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2"/>
          <p:cNvSpPr/>
          <p:nvPr/>
        </p:nvSpPr>
        <p:spPr>
          <a:xfrm>
            <a:off x="3974206" y="4173498"/>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lt1"/>
          </a:solidFill>
          <a:ln w="381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8" name="Google Shape;58;p22"/>
          <p:cNvSpPr txBox="1">
            <a:spLocks noGrp="1"/>
          </p:cNvSpPr>
          <p:nvPr>
            <p:ph type="body" idx="1"/>
          </p:nvPr>
        </p:nvSpPr>
        <p:spPr>
          <a:xfrm>
            <a:off x="3227832" y="4352544"/>
            <a:ext cx="5733288" cy="932688"/>
          </a:xfrm>
          <a:prstGeom prst="rect">
            <a:avLst/>
          </a:prstGeom>
          <a:noFill/>
          <a:ln>
            <a:noFill/>
          </a:ln>
        </p:spPr>
        <p:txBody>
          <a:bodyPr spcFirstLastPara="1" wrap="square" lIns="91425" tIns="45700" rIns="91425" bIns="45700" anchor="t" anchorCtr="0">
            <a:normAutofit/>
          </a:bodyPr>
          <a:lstStyle>
            <a:lvl1pPr marL="457200" lvl="0" indent="-228600" algn="ctr">
              <a:lnSpc>
                <a:spcPct val="110000"/>
              </a:lnSpc>
              <a:spcBef>
                <a:spcPts val="1000"/>
              </a:spcBef>
              <a:spcAft>
                <a:spcPts val="0"/>
              </a:spcAft>
              <a:buClr>
                <a:schemeClr val="lt1"/>
              </a:buClr>
              <a:buSzPts val="3200"/>
              <a:buNone/>
              <a:defRPr>
                <a:solidFill>
                  <a:schemeClr val="lt1"/>
                </a:solidFill>
              </a:defRPr>
            </a:lvl1pPr>
            <a:lvl2pPr marL="914400" lvl="1" indent="-406400" algn="l">
              <a:lnSpc>
                <a:spcPct val="110000"/>
              </a:lnSpc>
              <a:spcBef>
                <a:spcPts val="500"/>
              </a:spcBef>
              <a:spcAft>
                <a:spcPts val="0"/>
              </a:spcAft>
              <a:buClr>
                <a:schemeClr val="lt1"/>
              </a:buClr>
              <a:buSzPts val="2800"/>
              <a:buChar char="•"/>
              <a:defRPr>
                <a:solidFill>
                  <a:schemeClr val="lt1"/>
                </a:solidFill>
              </a:defRPr>
            </a:lvl2pPr>
            <a:lvl3pPr marL="1371600" lvl="2" indent="-381000" algn="l">
              <a:lnSpc>
                <a:spcPct val="110000"/>
              </a:lnSpc>
              <a:spcBef>
                <a:spcPts val="500"/>
              </a:spcBef>
              <a:spcAft>
                <a:spcPts val="0"/>
              </a:spcAft>
              <a:buClr>
                <a:schemeClr val="lt1"/>
              </a:buClr>
              <a:buSzPts val="2400"/>
              <a:buChar char="•"/>
              <a:defRPr>
                <a:solidFill>
                  <a:schemeClr val="lt1"/>
                </a:solidFill>
              </a:defRPr>
            </a:lvl3pPr>
            <a:lvl4pPr marL="1828800" lvl="3" indent="-355600" algn="l">
              <a:lnSpc>
                <a:spcPct val="110000"/>
              </a:lnSpc>
              <a:spcBef>
                <a:spcPts val="500"/>
              </a:spcBef>
              <a:spcAft>
                <a:spcPts val="0"/>
              </a:spcAft>
              <a:buClr>
                <a:schemeClr val="lt1"/>
              </a:buClr>
              <a:buSzPts val="2000"/>
              <a:buChar char="•"/>
              <a:defRPr>
                <a:solidFill>
                  <a:schemeClr val="lt1"/>
                </a:solidFill>
              </a:defRPr>
            </a:lvl4pPr>
            <a:lvl5pPr marL="2286000" lvl="4" indent="-355600" algn="l">
              <a:lnSpc>
                <a:spcPct val="110000"/>
              </a:lnSpc>
              <a:spcBef>
                <a:spcPts val="500"/>
              </a:spcBef>
              <a:spcAft>
                <a:spcPts val="0"/>
              </a:spcAft>
              <a:buClr>
                <a:schemeClr val="lt1"/>
              </a:buClr>
              <a:buSzPts val="20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el en inhoud met 4 afbeeldingen">
  <p:cSld name="Titel en inhoud met 4 afbeeldingen">
    <p:spTree>
      <p:nvGrpSpPr>
        <p:cNvPr id="1" name="Shape 59"/>
        <p:cNvGrpSpPr/>
        <p:nvPr/>
      </p:nvGrpSpPr>
      <p:grpSpPr>
        <a:xfrm>
          <a:off x="0" y="0"/>
          <a:ext cx="0" cy="0"/>
          <a:chOff x="0" y="0"/>
          <a:chExt cx="0" cy="0"/>
        </a:xfrm>
      </p:grpSpPr>
      <p:sp>
        <p:nvSpPr>
          <p:cNvPr id="60" name="Google Shape;60;p23"/>
          <p:cNvSpPr>
            <a:spLocks noGrp="1"/>
          </p:cNvSpPr>
          <p:nvPr>
            <p:ph type="pic" idx="2"/>
          </p:nvPr>
        </p:nvSpPr>
        <p:spPr>
          <a:xfrm>
            <a:off x="8263901" y="-1"/>
            <a:ext cx="3928091" cy="4143506"/>
          </a:xfrm>
          <a:prstGeom prst="rect">
            <a:avLst/>
          </a:prstGeom>
          <a:noFill/>
          <a:ln>
            <a:noFill/>
          </a:ln>
        </p:spPr>
      </p:sp>
      <p:sp>
        <p:nvSpPr>
          <p:cNvPr id="61" name="Google Shape;61;p23"/>
          <p:cNvSpPr>
            <a:spLocks noGrp="1"/>
          </p:cNvSpPr>
          <p:nvPr>
            <p:ph type="pic" idx="3"/>
          </p:nvPr>
        </p:nvSpPr>
        <p:spPr>
          <a:xfrm>
            <a:off x="8281029" y="4328340"/>
            <a:ext cx="3910962" cy="2529660"/>
          </a:xfrm>
          <a:prstGeom prst="rect">
            <a:avLst/>
          </a:prstGeom>
          <a:noFill/>
          <a:ln>
            <a:noFill/>
          </a:ln>
        </p:spPr>
      </p:sp>
      <p:sp>
        <p:nvSpPr>
          <p:cNvPr id="62" name="Google Shape;62;p23"/>
          <p:cNvSpPr>
            <a:spLocks noGrp="1"/>
          </p:cNvSpPr>
          <p:nvPr>
            <p:ph type="pic" idx="4"/>
          </p:nvPr>
        </p:nvSpPr>
        <p:spPr>
          <a:xfrm>
            <a:off x="5021992" y="3792430"/>
            <a:ext cx="3041329" cy="3065569"/>
          </a:xfrm>
          <a:prstGeom prst="rect">
            <a:avLst/>
          </a:prstGeom>
          <a:noFill/>
          <a:ln>
            <a:noFill/>
          </a:ln>
        </p:spPr>
      </p:sp>
      <p:sp>
        <p:nvSpPr>
          <p:cNvPr id="63" name="Google Shape;63;p23"/>
          <p:cNvSpPr>
            <a:spLocks noGrp="1"/>
          </p:cNvSpPr>
          <p:nvPr>
            <p:ph type="pic" idx="5"/>
          </p:nvPr>
        </p:nvSpPr>
        <p:spPr>
          <a:xfrm>
            <a:off x="5027598" y="0"/>
            <a:ext cx="3035794" cy="3597039"/>
          </a:xfrm>
          <a:prstGeom prst="rect">
            <a:avLst/>
          </a:prstGeom>
          <a:noFill/>
          <a:ln>
            <a:noFill/>
          </a:ln>
        </p:spPr>
      </p:sp>
      <p:sp>
        <p:nvSpPr>
          <p:cNvPr id="64" name="Google Shape;64;p23"/>
          <p:cNvSpPr txBox="1">
            <a:spLocks noGrp="1"/>
          </p:cNvSpPr>
          <p:nvPr>
            <p:ph type="title"/>
          </p:nvPr>
        </p:nvSpPr>
        <p:spPr>
          <a:xfrm>
            <a:off x="630936" y="429768"/>
            <a:ext cx="3922776" cy="164592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5400"/>
              <a:buFont typeface="Arial"/>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23"/>
          <p:cNvSpPr txBox="1">
            <a:spLocks noGrp="1"/>
          </p:cNvSpPr>
          <p:nvPr>
            <p:ph type="body" idx="1"/>
          </p:nvPr>
        </p:nvSpPr>
        <p:spPr>
          <a:xfrm>
            <a:off x="630936" y="2706624"/>
            <a:ext cx="3931920" cy="338328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chemeClr val="dk1"/>
              </a:buClr>
              <a:buSzPts val="2400"/>
              <a:buNone/>
              <a:defRPr sz="2400"/>
            </a:lvl1pPr>
            <a:lvl2pPr marL="914400" lvl="1" indent="-355600" algn="l">
              <a:lnSpc>
                <a:spcPct val="110000"/>
              </a:lnSpc>
              <a:spcBef>
                <a:spcPts val="500"/>
              </a:spcBef>
              <a:spcAft>
                <a:spcPts val="0"/>
              </a:spcAft>
              <a:buClr>
                <a:schemeClr val="dk1"/>
              </a:buClr>
              <a:buSzPts val="2000"/>
              <a:buChar char="•"/>
              <a:defRPr sz="2000"/>
            </a:lvl2pPr>
            <a:lvl3pPr marL="1371600" lvl="2" indent="-342900" algn="l">
              <a:lnSpc>
                <a:spcPct val="110000"/>
              </a:lnSpc>
              <a:spcBef>
                <a:spcPts val="500"/>
              </a:spcBef>
              <a:spcAft>
                <a:spcPts val="0"/>
              </a:spcAft>
              <a:buClr>
                <a:schemeClr val="dk1"/>
              </a:buClr>
              <a:buSzPts val="1800"/>
              <a:buChar char="•"/>
              <a:defRPr sz="1800"/>
            </a:lvl3pPr>
            <a:lvl4pPr marL="1828800" lvl="3" indent="-330200" algn="l">
              <a:lnSpc>
                <a:spcPct val="110000"/>
              </a:lnSpc>
              <a:spcBef>
                <a:spcPts val="500"/>
              </a:spcBef>
              <a:spcAft>
                <a:spcPts val="0"/>
              </a:spcAft>
              <a:buClr>
                <a:schemeClr val="dk1"/>
              </a:buClr>
              <a:buSzPts val="1600"/>
              <a:buChar char="•"/>
              <a:defRPr sz="1600"/>
            </a:lvl4pPr>
            <a:lvl5pPr marL="2286000" lvl="4" indent="-330200" algn="l">
              <a:lnSpc>
                <a:spcPct val="11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23" descr="Tag=AccentColor&#10;Flavor=Light&#10;Target=FillAndLine"/>
          <p:cNvSpPr/>
          <p:nvPr/>
        </p:nvSpPr>
        <p:spPr>
          <a:xfrm>
            <a:off x="629328" y="2423160"/>
            <a:ext cx="3877056" cy="27432"/>
          </a:xfrm>
          <a:custGeom>
            <a:avLst/>
            <a:gdLst/>
            <a:ahLst/>
            <a:cxnLst/>
            <a:rect l="l" t="t" r="r" b="b"/>
            <a:pathLst>
              <a:path w="3877056" h="27432" fill="none" extrusionOk="0">
                <a:moveTo>
                  <a:pt x="0" y="0"/>
                </a:moveTo>
                <a:cubicBezTo>
                  <a:pt x="212376" y="-32836"/>
                  <a:pt x="570944" y="24926"/>
                  <a:pt x="723717" y="0"/>
                </a:cubicBezTo>
                <a:cubicBezTo>
                  <a:pt x="876490" y="-24926"/>
                  <a:pt x="1149502" y="-13047"/>
                  <a:pt x="1408664" y="0"/>
                </a:cubicBezTo>
                <a:cubicBezTo>
                  <a:pt x="1667826" y="13047"/>
                  <a:pt x="1931449" y="-10086"/>
                  <a:pt x="2093610" y="0"/>
                </a:cubicBezTo>
                <a:cubicBezTo>
                  <a:pt x="2255771" y="10086"/>
                  <a:pt x="2364217" y="17704"/>
                  <a:pt x="2623475" y="0"/>
                </a:cubicBezTo>
                <a:cubicBezTo>
                  <a:pt x="2882734" y="-17704"/>
                  <a:pt x="3039913" y="-18191"/>
                  <a:pt x="3192109" y="0"/>
                </a:cubicBezTo>
                <a:cubicBezTo>
                  <a:pt x="3344305" y="18191"/>
                  <a:pt x="3704655" y="9863"/>
                  <a:pt x="3877056" y="0"/>
                </a:cubicBezTo>
                <a:cubicBezTo>
                  <a:pt x="3876099" y="8431"/>
                  <a:pt x="3876707" y="14612"/>
                  <a:pt x="3877056" y="27432"/>
                </a:cubicBezTo>
                <a:cubicBezTo>
                  <a:pt x="3653020" y="26009"/>
                  <a:pt x="3480940" y="44647"/>
                  <a:pt x="3230880" y="27432"/>
                </a:cubicBezTo>
                <a:cubicBezTo>
                  <a:pt x="2980820" y="10217"/>
                  <a:pt x="2872670" y="48866"/>
                  <a:pt x="2701016" y="27432"/>
                </a:cubicBezTo>
                <a:cubicBezTo>
                  <a:pt x="2529362" y="5998"/>
                  <a:pt x="2364157" y="35954"/>
                  <a:pt x="2171151" y="27432"/>
                </a:cubicBezTo>
                <a:cubicBezTo>
                  <a:pt x="1978146" y="18910"/>
                  <a:pt x="1773461" y="38798"/>
                  <a:pt x="1486205" y="27432"/>
                </a:cubicBezTo>
                <a:cubicBezTo>
                  <a:pt x="1198949" y="16066"/>
                  <a:pt x="1139376" y="-574"/>
                  <a:pt x="917570" y="27432"/>
                </a:cubicBezTo>
                <a:cubicBezTo>
                  <a:pt x="695765" y="55438"/>
                  <a:pt x="293344" y="-5450"/>
                  <a:pt x="0" y="27432"/>
                </a:cubicBezTo>
                <a:cubicBezTo>
                  <a:pt x="226" y="18208"/>
                  <a:pt x="-648" y="12891"/>
                  <a:pt x="0" y="0"/>
                </a:cubicBezTo>
                <a:close/>
              </a:path>
              <a:path w="3877056" h="27432" extrusionOk="0">
                <a:moveTo>
                  <a:pt x="0" y="0"/>
                </a:moveTo>
                <a:cubicBezTo>
                  <a:pt x="192669" y="-10137"/>
                  <a:pt x="331692" y="-29256"/>
                  <a:pt x="607405" y="0"/>
                </a:cubicBezTo>
                <a:cubicBezTo>
                  <a:pt x="883118" y="29256"/>
                  <a:pt x="907253" y="-6037"/>
                  <a:pt x="1137270" y="0"/>
                </a:cubicBezTo>
                <a:cubicBezTo>
                  <a:pt x="1367288" y="6037"/>
                  <a:pt x="1546023" y="-32212"/>
                  <a:pt x="1860987" y="0"/>
                </a:cubicBezTo>
                <a:cubicBezTo>
                  <a:pt x="2175951" y="32212"/>
                  <a:pt x="2298836" y="29855"/>
                  <a:pt x="2468392" y="0"/>
                </a:cubicBezTo>
                <a:cubicBezTo>
                  <a:pt x="2637949" y="-29855"/>
                  <a:pt x="2790821" y="13504"/>
                  <a:pt x="3075798" y="0"/>
                </a:cubicBezTo>
                <a:cubicBezTo>
                  <a:pt x="3360775" y="-13504"/>
                  <a:pt x="3584812" y="38899"/>
                  <a:pt x="3877056" y="0"/>
                </a:cubicBezTo>
                <a:cubicBezTo>
                  <a:pt x="3875701" y="9524"/>
                  <a:pt x="3875854" y="13975"/>
                  <a:pt x="3877056" y="27432"/>
                </a:cubicBezTo>
                <a:cubicBezTo>
                  <a:pt x="3651600" y="-703"/>
                  <a:pt x="3532844" y="44229"/>
                  <a:pt x="3230880" y="27432"/>
                </a:cubicBezTo>
                <a:cubicBezTo>
                  <a:pt x="2928916" y="10635"/>
                  <a:pt x="2860399" y="20237"/>
                  <a:pt x="2701016" y="27432"/>
                </a:cubicBezTo>
                <a:cubicBezTo>
                  <a:pt x="2541633" y="34627"/>
                  <a:pt x="2238516" y="40277"/>
                  <a:pt x="2054840" y="27432"/>
                </a:cubicBezTo>
                <a:cubicBezTo>
                  <a:pt x="1871164" y="14587"/>
                  <a:pt x="1583795" y="3252"/>
                  <a:pt x="1408664" y="27432"/>
                </a:cubicBezTo>
                <a:cubicBezTo>
                  <a:pt x="1233533" y="51612"/>
                  <a:pt x="956608" y="20984"/>
                  <a:pt x="801258" y="27432"/>
                </a:cubicBezTo>
                <a:cubicBezTo>
                  <a:pt x="645908" y="33880"/>
                  <a:pt x="165566" y="12646"/>
                  <a:pt x="0" y="27432"/>
                </a:cubicBezTo>
                <a:cubicBezTo>
                  <a:pt x="-800" y="16780"/>
                  <a:pt x="-583" y="12910"/>
                  <a:pt x="0" y="0"/>
                </a:cubicBezTo>
                <a:close/>
              </a:path>
            </a:pathLst>
          </a:custGeom>
          <a:solidFill>
            <a:schemeClr val="accent1"/>
          </a:solidFill>
          <a:ln w="3810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Leeg" type="blank">
  <p:cSld name="BLANK">
    <p:spTree>
      <p:nvGrpSpPr>
        <p:cNvPr id="1" name="Shape 67"/>
        <p:cNvGrpSpPr/>
        <p:nvPr/>
      </p:nvGrpSpPr>
      <p:grpSpPr>
        <a:xfrm>
          <a:off x="0" y="0"/>
          <a:ext cx="0" cy="0"/>
          <a:chOff x="0" y="0"/>
          <a:chExt cx="0" cy="0"/>
        </a:xfrm>
      </p:grpSpPr>
      <p:sp>
        <p:nvSpPr>
          <p:cNvPr id="68" name="Google Shape;68;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Afsluiting">
  <p:cSld name="Afsluiting">
    <p:spTree>
      <p:nvGrpSpPr>
        <p:cNvPr id="1" name="Shape 71"/>
        <p:cNvGrpSpPr/>
        <p:nvPr/>
      </p:nvGrpSpPr>
      <p:grpSpPr>
        <a:xfrm>
          <a:off x="0" y="0"/>
          <a:ext cx="0" cy="0"/>
          <a:chOff x="0" y="0"/>
          <a:chExt cx="0" cy="0"/>
        </a:xfrm>
      </p:grpSpPr>
      <p:sp>
        <p:nvSpPr>
          <p:cNvPr id="72" name="Google Shape;72;p25" descr="Tag=AccentColor&#10;Flavor=Light&#10;Target=Fill"/>
          <p:cNvSpPr/>
          <p:nvPr/>
        </p:nvSpPr>
        <p:spPr>
          <a:xfrm>
            <a:off x="0" y="0"/>
            <a:ext cx="12192000" cy="2347414"/>
          </a:xfrm>
          <a:custGeom>
            <a:avLst/>
            <a:gdLst/>
            <a:ahLst/>
            <a:cxnLst/>
            <a:rect l="l" t="t" r="r" b="b"/>
            <a:pathLst>
              <a:path w="12192000" h="2347414" extrusionOk="0">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3" name="Google Shape;73;p25"/>
          <p:cNvSpPr txBox="1">
            <a:spLocks noGrp="1"/>
          </p:cNvSpPr>
          <p:nvPr>
            <p:ph type="title"/>
          </p:nvPr>
        </p:nvSpPr>
        <p:spPr>
          <a:xfrm>
            <a:off x="841248" y="402336"/>
            <a:ext cx="10515600" cy="1344168"/>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7200"/>
              <a:buFont typeface="Arial"/>
              <a:buNone/>
              <a:defRPr sz="7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600">
                <a:solidFill>
                  <a:schemeClr val="dk1"/>
                </a:solidFill>
                <a:latin typeface="Arial"/>
                <a:ea typeface="Arial"/>
                <a:cs typeface="Arial"/>
                <a:sym typeface="Arial"/>
              </a:defRPr>
            </a:lvl1pPr>
            <a:lvl2pPr marL="0" marR="0" lvl="1" indent="0" algn="r">
              <a:spcBef>
                <a:spcPts val="0"/>
              </a:spcBef>
              <a:buNone/>
              <a:defRPr sz="1600">
                <a:solidFill>
                  <a:schemeClr val="dk1"/>
                </a:solidFill>
                <a:latin typeface="Arial"/>
                <a:ea typeface="Arial"/>
                <a:cs typeface="Arial"/>
                <a:sym typeface="Arial"/>
              </a:defRPr>
            </a:lvl2pPr>
            <a:lvl3pPr marL="0" marR="0" lvl="2" indent="0" algn="r">
              <a:spcBef>
                <a:spcPts val="0"/>
              </a:spcBef>
              <a:buNone/>
              <a:defRPr sz="1600">
                <a:solidFill>
                  <a:schemeClr val="dk1"/>
                </a:solidFill>
                <a:latin typeface="Arial"/>
                <a:ea typeface="Arial"/>
                <a:cs typeface="Arial"/>
                <a:sym typeface="Arial"/>
              </a:defRPr>
            </a:lvl3pPr>
            <a:lvl4pPr marL="0" marR="0" lvl="3" indent="0" algn="r">
              <a:spcBef>
                <a:spcPts val="0"/>
              </a:spcBef>
              <a:buNone/>
              <a:defRPr sz="1600">
                <a:solidFill>
                  <a:schemeClr val="dk1"/>
                </a:solidFill>
                <a:latin typeface="Arial"/>
                <a:ea typeface="Arial"/>
                <a:cs typeface="Arial"/>
                <a:sym typeface="Arial"/>
              </a:defRPr>
            </a:lvl4pPr>
            <a:lvl5pPr marL="0" marR="0" lvl="4" indent="0" algn="r">
              <a:spcBef>
                <a:spcPts val="0"/>
              </a:spcBef>
              <a:buNone/>
              <a:defRPr sz="1600">
                <a:solidFill>
                  <a:schemeClr val="dk1"/>
                </a:solidFill>
                <a:latin typeface="Arial"/>
                <a:ea typeface="Arial"/>
                <a:cs typeface="Arial"/>
                <a:sym typeface="Arial"/>
              </a:defRPr>
            </a:lvl5pPr>
            <a:lvl6pPr marL="0" marR="0" lvl="5" indent="0" algn="r">
              <a:spcBef>
                <a:spcPts val="0"/>
              </a:spcBef>
              <a:buNone/>
              <a:defRPr sz="1600">
                <a:solidFill>
                  <a:schemeClr val="dk1"/>
                </a:solidFill>
                <a:latin typeface="Arial"/>
                <a:ea typeface="Arial"/>
                <a:cs typeface="Arial"/>
                <a:sym typeface="Arial"/>
              </a:defRPr>
            </a:lvl6pPr>
            <a:lvl7pPr marL="0" marR="0" lvl="6" indent="0" algn="r">
              <a:spcBef>
                <a:spcPts val="0"/>
              </a:spcBef>
              <a:buNone/>
              <a:defRPr sz="1600">
                <a:solidFill>
                  <a:schemeClr val="dk1"/>
                </a:solidFill>
                <a:latin typeface="Arial"/>
                <a:ea typeface="Arial"/>
                <a:cs typeface="Arial"/>
                <a:sym typeface="Arial"/>
              </a:defRPr>
            </a:lvl7pPr>
            <a:lvl8pPr marL="0" marR="0" lvl="7" indent="0" algn="r">
              <a:spcBef>
                <a:spcPts val="0"/>
              </a:spcBef>
              <a:buNone/>
              <a:defRPr sz="1600">
                <a:solidFill>
                  <a:schemeClr val="dk1"/>
                </a:solidFill>
                <a:latin typeface="Arial"/>
                <a:ea typeface="Arial"/>
                <a:cs typeface="Arial"/>
                <a:sym typeface="Arial"/>
              </a:defRPr>
            </a:lvl8pPr>
            <a:lvl9pPr marL="0" marR="0" lvl="8" indent="0" algn="r">
              <a:spcBef>
                <a:spcPts val="0"/>
              </a:spcBef>
              <a:buNone/>
              <a:defRPr sz="16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‹nr.›</a:t>
            </a:fld>
            <a:endParaRPr/>
          </a:p>
        </p:txBody>
      </p:sp>
      <p:sp>
        <p:nvSpPr>
          <p:cNvPr id="77" name="Google Shape;77;p25"/>
          <p:cNvSpPr>
            <a:spLocks noGrp="1"/>
          </p:cNvSpPr>
          <p:nvPr>
            <p:ph type="pic" idx="2"/>
          </p:nvPr>
        </p:nvSpPr>
        <p:spPr>
          <a:xfrm>
            <a:off x="9706356" y="3511296"/>
            <a:ext cx="731520" cy="731520"/>
          </a:xfrm>
          <a:prstGeom prst="rect">
            <a:avLst/>
          </a:prstGeom>
          <a:noFill/>
          <a:ln>
            <a:noFill/>
          </a:ln>
        </p:spPr>
      </p:sp>
      <p:sp>
        <p:nvSpPr>
          <p:cNvPr id="78" name="Google Shape;78;p25"/>
          <p:cNvSpPr>
            <a:spLocks noGrp="1"/>
          </p:cNvSpPr>
          <p:nvPr>
            <p:ph type="pic" idx="3"/>
          </p:nvPr>
        </p:nvSpPr>
        <p:spPr>
          <a:xfrm>
            <a:off x="5728716" y="3511296"/>
            <a:ext cx="731520" cy="731520"/>
          </a:xfrm>
          <a:prstGeom prst="rect">
            <a:avLst/>
          </a:prstGeom>
          <a:noFill/>
          <a:ln>
            <a:noFill/>
          </a:ln>
        </p:spPr>
      </p:sp>
      <p:sp>
        <p:nvSpPr>
          <p:cNvPr id="79" name="Google Shape;79;p25"/>
          <p:cNvSpPr>
            <a:spLocks noGrp="1"/>
          </p:cNvSpPr>
          <p:nvPr>
            <p:ph type="pic" idx="4"/>
          </p:nvPr>
        </p:nvSpPr>
        <p:spPr>
          <a:xfrm>
            <a:off x="1751076" y="3511296"/>
            <a:ext cx="731520" cy="731520"/>
          </a:xfrm>
          <a:prstGeom prst="rect">
            <a:avLst/>
          </a:prstGeom>
          <a:noFill/>
          <a:ln>
            <a:noFill/>
          </a:ln>
        </p:spPr>
      </p:sp>
      <p:sp>
        <p:nvSpPr>
          <p:cNvPr id="80" name="Google Shape;80;p25"/>
          <p:cNvSpPr txBox="1">
            <a:spLocks noGrp="1"/>
          </p:cNvSpPr>
          <p:nvPr>
            <p:ph type="body" idx="1"/>
          </p:nvPr>
        </p:nvSpPr>
        <p:spPr>
          <a:xfrm>
            <a:off x="585216" y="4315968"/>
            <a:ext cx="3063240" cy="548640"/>
          </a:xfrm>
          <a:prstGeom prst="rect">
            <a:avLst/>
          </a:prstGeom>
          <a:noFill/>
          <a:ln>
            <a:noFill/>
          </a:ln>
        </p:spPr>
        <p:txBody>
          <a:bodyPr spcFirstLastPara="1" wrap="square" lIns="91425" tIns="45700" rIns="91425" bIns="45700" anchor="t" anchorCtr="0">
            <a:normAutofit/>
          </a:bodyPr>
          <a:lstStyle>
            <a:lvl1pPr marL="457200" lvl="0" indent="-228600" algn="ctr">
              <a:lnSpc>
                <a:spcPct val="110000"/>
              </a:lnSpc>
              <a:spcBef>
                <a:spcPts val="1000"/>
              </a:spcBef>
              <a:spcAft>
                <a:spcPts val="0"/>
              </a:spcAft>
              <a:buClr>
                <a:schemeClr val="dk1"/>
              </a:buClr>
              <a:buSzPts val="2400"/>
              <a:buNone/>
              <a:defRPr sz="2400"/>
            </a:lvl1pPr>
            <a:lvl2pPr marL="914400" lvl="1" indent="-228600" algn="ctr">
              <a:lnSpc>
                <a:spcPct val="100000"/>
              </a:lnSpc>
              <a:spcBef>
                <a:spcPts val="0"/>
              </a:spcBef>
              <a:spcAft>
                <a:spcPts val="0"/>
              </a:spcAft>
              <a:buClr>
                <a:schemeClr val="dk1"/>
              </a:buClr>
              <a:buSzPts val="1800"/>
              <a:buNone/>
              <a:defRPr sz="1800"/>
            </a:lvl2pPr>
            <a:lvl3pPr marL="1371600" lvl="2" indent="-342900" algn="l">
              <a:lnSpc>
                <a:spcPct val="110000"/>
              </a:lnSpc>
              <a:spcBef>
                <a:spcPts val="500"/>
              </a:spcBef>
              <a:spcAft>
                <a:spcPts val="0"/>
              </a:spcAft>
              <a:buClr>
                <a:schemeClr val="dk1"/>
              </a:buClr>
              <a:buSzPts val="1800"/>
              <a:buChar char="•"/>
              <a:defRPr/>
            </a:lvl3pPr>
            <a:lvl4pPr marL="1828800" lvl="3" indent="-342900" algn="l">
              <a:lnSpc>
                <a:spcPct val="110000"/>
              </a:lnSpc>
              <a:spcBef>
                <a:spcPts val="500"/>
              </a:spcBef>
              <a:spcAft>
                <a:spcPts val="0"/>
              </a:spcAft>
              <a:buClr>
                <a:schemeClr val="dk1"/>
              </a:buClr>
              <a:buSzPts val="1800"/>
              <a:buChar char="•"/>
              <a:defRPr/>
            </a:lvl4pPr>
            <a:lvl5pPr marL="2286000" lvl="4" indent="-342900" algn="l">
              <a:lnSpc>
                <a:spcPct val="11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5"/>
          <p:cNvSpPr txBox="1">
            <a:spLocks noGrp="1"/>
          </p:cNvSpPr>
          <p:nvPr>
            <p:ph type="body" idx="5"/>
          </p:nvPr>
        </p:nvSpPr>
        <p:spPr>
          <a:xfrm>
            <a:off x="4562856" y="4315968"/>
            <a:ext cx="3063240" cy="548640"/>
          </a:xfrm>
          <a:prstGeom prst="rect">
            <a:avLst/>
          </a:prstGeom>
          <a:noFill/>
          <a:ln>
            <a:noFill/>
          </a:ln>
        </p:spPr>
        <p:txBody>
          <a:bodyPr spcFirstLastPara="1" wrap="square" lIns="91425" tIns="45700" rIns="91425" bIns="45700" anchor="t" anchorCtr="0">
            <a:normAutofit/>
          </a:bodyPr>
          <a:lstStyle>
            <a:lvl1pPr marL="457200" lvl="0" indent="-228600" algn="ctr">
              <a:lnSpc>
                <a:spcPct val="110000"/>
              </a:lnSpc>
              <a:spcBef>
                <a:spcPts val="1000"/>
              </a:spcBef>
              <a:spcAft>
                <a:spcPts val="0"/>
              </a:spcAft>
              <a:buClr>
                <a:schemeClr val="dk1"/>
              </a:buClr>
              <a:buSzPts val="2400"/>
              <a:buNone/>
              <a:defRPr sz="2400"/>
            </a:lvl1pPr>
            <a:lvl2pPr marL="914400" lvl="1" indent="-228600" algn="ctr">
              <a:lnSpc>
                <a:spcPct val="100000"/>
              </a:lnSpc>
              <a:spcBef>
                <a:spcPts val="0"/>
              </a:spcBef>
              <a:spcAft>
                <a:spcPts val="0"/>
              </a:spcAft>
              <a:buClr>
                <a:schemeClr val="dk1"/>
              </a:buClr>
              <a:buSzPts val="1800"/>
              <a:buNone/>
              <a:defRPr sz="1800"/>
            </a:lvl2pPr>
            <a:lvl3pPr marL="1371600" lvl="2" indent="-342900" algn="l">
              <a:lnSpc>
                <a:spcPct val="110000"/>
              </a:lnSpc>
              <a:spcBef>
                <a:spcPts val="500"/>
              </a:spcBef>
              <a:spcAft>
                <a:spcPts val="0"/>
              </a:spcAft>
              <a:buClr>
                <a:schemeClr val="dk1"/>
              </a:buClr>
              <a:buSzPts val="1800"/>
              <a:buChar char="•"/>
              <a:defRPr/>
            </a:lvl3pPr>
            <a:lvl4pPr marL="1828800" lvl="3" indent="-342900" algn="l">
              <a:lnSpc>
                <a:spcPct val="110000"/>
              </a:lnSpc>
              <a:spcBef>
                <a:spcPts val="500"/>
              </a:spcBef>
              <a:spcAft>
                <a:spcPts val="0"/>
              </a:spcAft>
              <a:buClr>
                <a:schemeClr val="dk1"/>
              </a:buClr>
              <a:buSzPts val="1800"/>
              <a:buChar char="•"/>
              <a:defRPr/>
            </a:lvl4pPr>
            <a:lvl5pPr marL="2286000" lvl="4" indent="-342900" algn="l">
              <a:lnSpc>
                <a:spcPct val="11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25"/>
          <p:cNvSpPr txBox="1">
            <a:spLocks noGrp="1"/>
          </p:cNvSpPr>
          <p:nvPr>
            <p:ph type="body" idx="6"/>
          </p:nvPr>
        </p:nvSpPr>
        <p:spPr>
          <a:xfrm>
            <a:off x="8540496" y="4315968"/>
            <a:ext cx="3063240" cy="548640"/>
          </a:xfrm>
          <a:prstGeom prst="rect">
            <a:avLst/>
          </a:prstGeom>
          <a:noFill/>
          <a:ln>
            <a:noFill/>
          </a:ln>
        </p:spPr>
        <p:txBody>
          <a:bodyPr spcFirstLastPara="1" wrap="square" lIns="91425" tIns="45700" rIns="91425" bIns="45700" anchor="t" anchorCtr="0">
            <a:normAutofit/>
          </a:bodyPr>
          <a:lstStyle>
            <a:lvl1pPr marL="457200" lvl="0" indent="-228600" algn="ctr">
              <a:lnSpc>
                <a:spcPct val="110000"/>
              </a:lnSpc>
              <a:spcBef>
                <a:spcPts val="1000"/>
              </a:spcBef>
              <a:spcAft>
                <a:spcPts val="0"/>
              </a:spcAft>
              <a:buClr>
                <a:schemeClr val="dk1"/>
              </a:buClr>
              <a:buSzPts val="2400"/>
              <a:buNone/>
              <a:defRPr sz="2400"/>
            </a:lvl1pPr>
            <a:lvl2pPr marL="914400" lvl="1" indent="-228600" algn="ctr">
              <a:lnSpc>
                <a:spcPct val="100000"/>
              </a:lnSpc>
              <a:spcBef>
                <a:spcPts val="0"/>
              </a:spcBef>
              <a:spcAft>
                <a:spcPts val="0"/>
              </a:spcAft>
              <a:buClr>
                <a:schemeClr val="dk1"/>
              </a:buClr>
              <a:buSzPts val="1800"/>
              <a:buNone/>
              <a:defRPr sz="1800"/>
            </a:lvl2pPr>
            <a:lvl3pPr marL="1371600" lvl="2" indent="-342900" algn="l">
              <a:lnSpc>
                <a:spcPct val="110000"/>
              </a:lnSpc>
              <a:spcBef>
                <a:spcPts val="500"/>
              </a:spcBef>
              <a:spcAft>
                <a:spcPts val="0"/>
              </a:spcAft>
              <a:buClr>
                <a:schemeClr val="dk1"/>
              </a:buClr>
              <a:buSzPts val="1800"/>
              <a:buChar char="•"/>
              <a:defRPr/>
            </a:lvl3pPr>
            <a:lvl4pPr marL="1828800" lvl="3" indent="-342900" algn="l">
              <a:lnSpc>
                <a:spcPct val="110000"/>
              </a:lnSpc>
              <a:spcBef>
                <a:spcPts val="500"/>
              </a:spcBef>
              <a:spcAft>
                <a:spcPts val="0"/>
              </a:spcAft>
              <a:buClr>
                <a:schemeClr val="dk1"/>
              </a:buClr>
              <a:buSzPts val="1800"/>
              <a:buChar char="•"/>
              <a:defRPr/>
            </a:lvl4pPr>
            <a:lvl5pPr marL="2286000" lvl="4" indent="-342900" algn="l">
              <a:lnSpc>
                <a:spcPct val="11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83"/>
        <p:cNvGrpSpPr/>
        <p:nvPr/>
      </p:nvGrpSpPr>
      <p:grpSpPr>
        <a:xfrm>
          <a:off x="0" y="0"/>
          <a:ext cx="0" cy="0"/>
          <a:chOff x="0" y="0"/>
          <a:chExt cx="0" cy="0"/>
        </a:xfrm>
      </p:grpSpPr>
      <p:sp>
        <p:nvSpPr>
          <p:cNvPr id="84" name="Google Shape;84;p26" descr="Tag=AccentColor&#10;Flavor=Light&#10;Target=Fill"/>
          <p:cNvSpPr/>
          <p:nvPr/>
        </p:nvSpPr>
        <p:spPr>
          <a:xfrm>
            <a:off x="5477731" y="0"/>
            <a:ext cx="6714269" cy="6858000"/>
          </a:xfrm>
          <a:custGeom>
            <a:avLst/>
            <a:gdLst/>
            <a:ahLst/>
            <a:cxnLst/>
            <a:rect l="l" t="t" r="r" b="b"/>
            <a:pathLst>
              <a:path w="6714269" h="6858000" extrusionOk="0">
                <a:moveTo>
                  <a:pt x="1097203" y="0"/>
                </a:moveTo>
                <a:lnTo>
                  <a:pt x="1154155" y="0"/>
                </a:lnTo>
                <a:lnTo>
                  <a:pt x="972305" y="343212"/>
                </a:lnTo>
                <a:cubicBezTo>
                  <a:pt x="904739" y="480367"/>
                  <a:pt x="840941" y="619727"/>
                  <a:pt x="780524" y="761067"/>
                </a:cubicBezTo>
                <a:cubicBezTo>
                  <a:pt x="765737" y="795681"/>
                  <a:pt x="751579" y="830550"/>
                  <a:pt x="737045" y="865164"/>
                </a:cubicBezTo>
                <a:cubicBezTo>
                  <a:pt x="748306" y="856057"/>
                  <a:pt x="757014" y="844174"/>
                  <a:pt x="762322" y="830676"/>
                </a:cubicBezTo>
                <a:cubicBezTo>
                  <a:pt x="870201" y="600612"/>
                  <a:pt x="988539" y="376889"/>
                  <a:pt x="1118805" y="160440"/>
                </a:cubicBezTo>
                <a:lnTo>
                  <a:pt x="1221640" y="0"/>
                </a:lnTo>
                <a:lnTo>
                  <a:pt x="6714269" y="0"/>
                </a:lnTo>
                <a:lnTo>
                  <a:pt x="6714269" y="6858000"/>
                </a:lnTo>
                <a:lnTo>
                  <a:pt x="704817" y="6858000"/>
                </a:lnTo>
                <a:lnTo>
                  <a:pt x="618717" y="6672538"/>
                </a:lnTo>
                <a:cubicBezTo>
                  <a:pt x="501618" y="6400947"/>
                  <a:pt x="398622" y="6121213"/>
                  <a:pt x="309324" y="5833618"/>
                </a:cubicBezTo>
                <a:cubicBezTo>
                  <a:pt x="275071" y="5723183"/>
                  <a:pt x="246125" y="5611225"/>
                  <a:pt x="209850" y="5484180"/>
                </a:cubicBezTo>
                <a:cubicBezTo>
                  <a:pt x="209859" y="5495363"/>
                  <a:pt x="210448" y="5506534"/>
                  <a:pt x="211619" y="5517653"/>
                </a:cubicBezTo>
                <a:cubicBezTo>
                  <a:pt x="261166" y="5727113"/>
                  <a:pt x="303888" y="5938474"/>
                  <a:pt x="361778" y="6145524"/>
                </a:cubicBezTo>
                <a:cubicBezTo>
                  <a:pt x="428356" y="6383258"/>
                  <a:pt x="504422" y="6616111"/>
                  <a:pt x="591356" y="6843306"/>
                </a:cubicBezTo>
                <a:lnTo>
                  <a:pt x="597415" y="6858000"/>
                </a:lnTo>
                <a:lnTo>
                  <a:pt x="545224" y="6858000"/>
                </a:lnTo>
                <a:lnTo>
                  <a:pt x="533604" y="6830072"/>
                </a:lnTo>
                <a:cubicBezTo>
                  <a:pt x="376384" y="6416985"/>
                  <a:pt x="257344" y="5991917"/>
                  <a:pt x="169657" y="5556577"/>
                </a:cubicBezTo>
                <a:cubicBezTo>
                  <a:pt x="90154" y="5162256"/>
                  <a:pt x="43261" y="4763750"/>
                  <a:pt x="12169" y="4362835"/>
                </a:cubicBezTo>
                <a:cubicBezTo>
                  <a:pt x="-14122" y="4019865"/>
                  <a:pt x="4458" y="3679429"/>
                  <a:pt x="46168" y="3338487"/>
                </a:cubicBezTo>
                <a:cubicBezTo>
                  <a:pt x="125796" y="2672248"/>
                  <a:pt x="274744" y="2016203"/>
                  <a:pt x="490574" y="1381078"/>
                </a:cubicBezTo>
                <a:cubicBezTo>
                  <a:pt x="629230" y="976550"/>
                  <a:pt x="791584" y="584320"/>
                  <a:pt x="984701" y="20824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85" name="Google Shape;85;p26"/>
          <p:cNvPicPr preferRelativeResize="0"/>
          <p:nvPr/>
        </p:nvPicPr>
        <p:blipFill rotWithShape="1">
          <a:blip r:embed="rId2">
            <a:alphaModFix/>
          </a:blip>
          <a:srcRect/>
          <a:stretch/>
        </p:blipFill>
        <p:spPr>
          <a:xfrm>
            <a:off x="332510" y="320963"/>
            <a:ext cx="4975623" cy="6216073"/>
          </a:xfrm>
          <a:prstGeom prst="rect">
            <a:avLst/>
          </a:prstGeom>
          <a:noFill/>
          <a:ln>
            <a:noFill/>
          </a:ln>
        </p:spPr>
      </p:pic>
      <p:sp>
        <p:nvSpPr>
          <p:cNvPr id="86" name="Google Shape;86;p26"/>
          <p:cNvSpPr txBox="1"/>
          <p:nvPr/>
        </p:nvSpPr>
        <p:spPr>
          <a:xfrm>
            <a:off x="6391564" y="923635"/>
            <a:ext cx="5643418" cy="48320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NL" sz="4400">
                <a:solidFill>
                  <a:srgbClr val="FFFFFF"/>
                </a:solidFill>
                <a:latin typeface="Arial"/>
                <a:ea typeface="Arial"/>
                <a:cs typeface="Arial"/>
                <a:sym typeface="Arial"/>
              </a:rPr>
              <a:t>Wij, van Stichting Pumptrackbaan Axel, zijn 5 enthousiaste ouders, die de kinderen van Axel graag willen helpen met het realiseren van hun wens: </a:t>
            </a:r>
            <a:endParaRPr/>
          </a:p>
          <a:p>
            <a:pPr marL="0" marR="0" lvl="0" indent="0" algn="l" rtl="0">
              <a:spcBef>
                <a:spcPts val="0"/>
              </a:spcBef>
              <a:spcAft>
                <a:spcPts val="0"/>
              </a:spcAft>
              <a:buNone/>
            </a:pPr>
            <a:r>
              <a:rPr lang="nl-NL" sz="4400">
                <a:solidFill>
                  <a:srgbClr val="FFFFFF"/>
                </a:solidFill>
                <a:latin typeface="Arial"/>
                <a:ea typeface="Arial"/>
                <a:cs typeface="Arial"/>
                <a:sym typeface="Arial"/>
              </a:rPr>
              <a:t>een PUMPTRACKBAAN. </a:t>
            </a:r>
            <a:endParaRPr/>
          </a:p>
          <a:p>
            <a:pPr marL="0" marR="0" lvl="0" indent="0" algn="l" rtl="0">
              <a:spcBef>
                <a:spcPts val="0"/>
              </a:spcBef>
              <a:spcAft>
                <a:spcPts val="0"/>
              </a:spcAft>
              <a:buNone/>
            </a:pPr>
            <a:r>
              <a:rPr lang="nl-NL" sz="4400">
                <a:solidFill>
                  <a:srgbClr val="FFFFFF"/>
                </a:solidFill>
                <a:latin typeface="Arial"/>
                <a:ea typeface="Arial"/>
                <a:cs typeface="Arial"/>
                <a:sym typeface="Arial"/>
              </a:rPr>
              <a:t>Luca (zie foto), kwam met het idee en helpt ons hier enorm bij.</a:t>
            </a:r>
            <a:endParaRPr sz="4400">
              <a:solidFill>
                <a:srgbClr val="FFFFFF"/>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dk1"/>
              </a:buClr>
              <a:buSzPts val="7200"/>
              <a:buFont typeface="Arial"/>
              <a:buNone/>
              <a:defRPr sz="72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10000"/>
              </a:lnSpc>
              <a:spcBef>
                <a:spcPts val="10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1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1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1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1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chemeClr val="dk1"/>
                </a:solidFill>
                <a:latin typeface="Arial"/>
                <a:ea typeface="Arial"/>
                <a:cs typeface="Arial"/>
                <a:sym typeface="Arial"/>
              </a:defRPr>
            </a:lvl1pPr>
            <a:lvl2pPr marL="0" marR="0" lvl="1" indent="0" algn="r" rtl="0">
              <a:spcBef>
                <a:spcPts val="0"/>
              </a:spcBef>
              <a:buNone/>
              <a:defRPr sz="1600" b="0" i="0" u="none" strike="noStrike" cap="none">
                <a:solidFill>
                  <a:schemeClr val="dk1"/>
                </a:solidFill>
                <a:latin typeface="Arial"/>
                <a:ea typeface="Arial"/>
                <a:cs typeface="Arial"/>
                <a:sym typeface="Arial"/>
              </a:defRPr>
            </a:lvl2pPr>
            <a:lvl3pPr marL="0" marR="0" lvl="2" indent="0" algn="r" rtl="0">
              <a:spcBef>
                <a:spcPts val="0"/>
              </a:spcBef>
              <a:buNone/>
              <a:defRPr sz="1600" b="0" i="0" u="none" strike="noStrike" cap="none">
                <a:solidFill>
                  <a:schemeClr val="dk1"/>
                </a:solidFill>
                <a:latin typeface="Arial"/>
                <a:ea typeface="Arial"/>
                <a:cs typeface="Arial"/>
                <a:sym typeface="Arial"/>
              </a:defRPr>
            </a:lvl3pPr>
            <a:lvl4pPr marL="0" marR="0" lvl="3" indent="0" algn="r" rtl="0">
              <a:spcBef>
                <a:spcPts val="0"/>
              </a:spcBef>
              <a:buNone/>
              <a:defRPr sz="1600" b="0" i="0" u="none" strike="noStrike" cap="none">
                <a:solidFill>
                  <a:schemeClr val="dk1"/>
                </a:solidFill>
                <a:latin typeface="Arial"/>
                <a:ea typeface="Arial"/>
                <a:cs typeface="Arial"/>
                <a:sym typeface="Arial"/>
              </a:defRPr>
            </a:lvl4pPr>
            <a:lvl5pPr marL="0" marR="0" lvl="4" indent="0" algn="r" rtl="0">
              <a:spcBef>
                <a:spcPts val="0"/>
              </a:spcBef>
              <a:buNone/>
              <a:defRPr sz="1600" b="0" i="0" u="none" strike="noStrike" cap="none">
                <a:solidFill>
                  <a:schemeClr val="dk1"/>
                </a:solidFill>
                <a:latin typeface="Arial"/>
                <a:ea typeface="Arial"/>
                <a:cs typeface="Arial"/>
                <a:sym typeface="Arial"/>
              </a:defRPr>
            </a:lvl5pPr>
            <a:lvl6pPr marL="0" marR="0" lvl="5" indent="0" algn="r" rtl="0">
              <a:spcBef>
                <a:spcPts val="0"/>
              </a:spcBef>
              <a:buNone/>
              <a:defRPr sz="1600" b="0" i="0" u="none" strike="noStrike" cap="none">
                <a:solidFill>
                  <a:schemeClr val="dk1"/>
                </a:solidFill>
                <a:latin typeface="Arial"/>
                <a:ea typeface="Arial"/>
                <a:cs typeface="Arial"/>
                <a:sym typeface="Arial"/>
              </a:defRPr>
            </a:lvl6pPr>
            <a:lvl7pPr marL="0" marR="0" lvl="6" indent="0" algn="r" rtl="0">
              <a:spcBef>
                <a:spcPts val="0"/>
              </a:spcBef>
              <a:buNone/>
              <a:defRPr sz="1600" b="0" i="0" u="none" strike="noStrike" cap="none">
                <a:solidFill>
                  <a:schemeClr val="dk1"/>
                </a:solidFill>
                <a:latin typeface="Arial"/>
                <a:ea typeface="Arial"/>
                <a:cs typeface="Arial"/>
                <a:sym typeface="Arial"/>
              </a:defRPr>
            </a:lvl7pPr>
            <a:lvl8pPr marL="0" marR="0" lvl="7" indent="0" algn="r" rtl="0">
              <a:spcBef>
                <a:spcPts val="0"/>
              </a:spcBef>
              <a:buNone/>
              <a:defRPr sz="1600" b="0" i="0" u="none" strike="noStrike" cap="none">
                <a:solidFill>
                  <a:schemeClr val="dk1"/>
                </a:solidFill>
                <a:latin typeface="Arial"/>
                <a:ea typeface="Arial"/>
                <a:cs typeface="Arial"/>
                <a:sym typeface="Arial"/>
              </a:defRPr>
            </a:lvl8pPr>
            <a:lvl9pPr marL="0" marR="0" lvl="8" indent="0" algn="r" rtl="0">
              <a:spcBef>
                <a:spcPts val="0"/>
              </a:spcBef>
              <a:buNone/>
              <a:defRPr sz="16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7.jp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6.jp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
          <p:cNvSpPr txBox="1">
            <a:spLocks noGrp="1"/>
          </p:cNvSpPr>
          <p:nvPr>
            <p:ph type="ctrTitle"/>
          </p:nvPr>
        </p:nvSpPr>
        <p:spPr>
          <a:xfrm>
            <a:off x="2560320" y="960120"/>
            <a:ext cx="7077456" cy="2898648"/>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lt1"/>
              </a:buClr>
              <a:buSzPts val="9600"/>
              <a:buFont typeface="Arial"/>
              <a:buNone/>
            </a:pPr>
            <a:r>
              <a:rPr lang="nl-NL" dirty="0">
                <a:latin typeface="The Serif Hand Black" panose="03070902030502020204" pitchFamily="66" charset="0"/>
              </a:rPr>
              <a:t>PRESENTATIE</a:t>
            </a:r>
            <a:br>
              <a:rPr lang="nl-NL" dirty="0">
                <a:latin typeface="The Serif Hand Black" panose="03070902030502020204" pitchFamily="66" charset="0"/>
              </a:rPr>
            </a:br>
            <a:r>
              <a:rPr lang="nl-NL" dirty="0">
                <a:latin typeface="The Serif Hand Black" panose="03070902030502020204" pitchFamily="66" charset="0"/>
              </a:rPr>
              <a:t>KERN MET PIT</a:t>
            </a:r>
            <a:endParaRPr dirty="0">
              <a:latin typeface="The Serif Hand Black" panose="03070902030502020204" pitchFamily="66" charset="0"/>
            </a:endParaRPr>
          </a:p>
        </p:txBody>
      </p:sp>
      <p:sp>
        <p:nvSpPr>
          <p:cNvPr id="150" name="Google Shape;150;p1"/>
          <p:cNvSpPr txBox="1">
            <a:spLocks noGrp="1"/>
          </p:cNvSpPr>
          <p:nvPr>
            <p:ph type="subTitle" idx="1"/>
          </p:nvPr>
        </p:nvSpPr>
        <p:spPr>
          <a:xfrm>
            <a:off x="1745530" y="4488290"/>
            <a:ext cx="8700939" cy="941832"/>
          </a:xfrm>
          <a:prstGeom prst="rect">
            <a:avLst/>
          </a:prstGeom>
          <a:noFill/>
          <a:ln>
            <a:noFill/>
          </a:ln>
        </p:spPr>
        <p:txBody>
          <a:bodyPr spcFirstLastPara="1" wrap="square" lIns="91425" tIns="45700" rIns="91425" bIns="45700" anchor="t" anchorCtr="0">
            <a:noAutofit/>
          </a:bodyPr>
          <a:lstStyle/>
          <a:p>
            <a:pPr marL="0" lvl="0" indent="0" algn="ctr" rtl="0">
              <a:lnSpc>
                <a:spcPct val="110000"/>
              </a:lnSpc>
              <a:spcBef>
                <a:spcPts val="0"/>
              </a:spcBef>
              <a:spcAft>
                <a:spcPts val="0"/>
              </a:spcAft>
              <a:buClr>
                <a:schemeClr val="lt1"/>
              </a:buClr>
              <a:buSzPts val="3600"/>
              <a:buNone/>
            </a:pPr>
            <a:r>
              <a:rPr lang="nl-NL" dirty="0">
                <a:solidFill>
                  <a:schemeClr val="lt1"/>
                </a:solidFill>
                <a:latin typeface="The Serif Hand Black" panose="03070902030502020204" pitchFamily="66" charset="0"/>
              </a:rPr>
              <a:t>BANKJES EN PICKNICKTAFELS VOOR DE PUMPTRACKBAAN IN AXEL</a:t>
            </a:r>
            <a:endParaRPr dirty="0">
              <a:latin typeface="The Serif Hand Black" panose="03070902030502020204" pitchFamily="66" charset="0"/>
            </a:endParaRPr>
          </a:p>
        </p:txBody>
      </p:sp>
      <p:pic>
        <p:nvPicPr>
          <p:cNvPr id="151" name="Google Shape;151;p1" descr="Nieuw logo Kern met Pit - knhm"/>
          <p:cNvPicPr preferRelativeResize="0"/>
          <p:nvPr/>
        </p:nvPicPr>
        <p:blipFill rotWithShape="1">
          <a:blip r:embed="rId3">
            <a:alphaModFix/>
          </a:blip>
          <a:srcRect/>
          <a:stretch/>
        </p:blipFill>
        <p:spPr>
          <a:xfrm>
            <a:off x="125507" y="1"/>
            <a:ext cx="1432286" cy="20260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p10"/>
          <p:cNvPicPr preferRelativeResize="0"/>
          <p:nvPr/>
        </p:nvPicPr>
        <p:blipFill rotWithShape="1">
          <a:blip r:embed="rId3">
            <a:alphaModFix/>
          </a:blip>
          <a:srcRect/>
          <a:stretch/>
        </p:blipFill>
        <p:spPr>
          <a:xfrm>
            <a:off x="542926" y="2520860"/>
            <a:ext cx="5395915" cy="3595870"/>
          </a:xfrm>
          <a:prstGeom prst="rect">
            <a:avLst/>
          </a:prstGeom>
          <a:noFill/>
          <a:ln>
            <a:noFill/>
          </a:ln>
        </p:spPr>
      </p:pic>
      <p:pic>
        <p:nvPicPr>
          <p:cNvPr id="225" name="Google Shape;225;p10"/>
          <p:cNvPicPr preferRelativeResize="0"/>
          <p:nvPr/>
        </p:nvPicPr>
        <p:blipFill rotWithShape="1">
          <a:blip r:embed="rId4">
            <a:alphaModFix/>
          </a:blip>
          <a:srcRect/>
          <a:stretch/>
        </p:blipFill>
        <p:spPr>
          <a:xfrm>
            <a:off x="6179343" y="2520860"/>
            <a:ext cx="5395913" cy="3595870"/>
          </a:xfrm>
          <a:prstGeom prst="rect">
            <a:avLst/>
          </a:prstGeom>
          <a:noFill/>
          <a:ln>
            <a:noFill/>
          </a:ln>
        </p:spPr>
      </p:pic>
      <p:sp>
        <p:nvSpPr>
          <p:cNvPr id="226" name="Google Shape;226;p10"/>
          <p:cNvSpPr txBox="1"/>
          <p:nvPr/>
        </p:nvSpPr>
        <p:spPr>
          <a:xfrm>
            <a:off x="542926" y="676275"/>
            <a:ext cx="8334374"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NL" sz="7200" dirty="0">
                <a:solidFill>
                  <a:schemeClr val="accent1"/>
                </a:solidFill>
                <a:latin typeface="The Serif Hand Black" panose="03070902030502020204" pitchFamily="66" charset="0"/>
                <a:sym typeface="Arial"/>
              </a:rPr>
              <a:t>BANKJES EN PICKNICKTAFELS </a:t>
            </a:r>
            <a:endParaRPr sz="7200" dirty="0">
              <a:solidFill>
                <a:schemeClr val="accent1"/>
              </a:solidFill>
              <a:latin typeface="The Serif Hand Black" panose="03070902030502020204" pitchFamily="66" charset="0"/>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11"/>
          <p:cNvSpPr txBox="1">
            <a:spLocks noGrp="1"/>
          </p:cNvSpPr>
          <p:nvPr>
            <p:ph type="body" idx="1"/>
          </p:nvPr>
        </p:nvSpPr>
        <p:spPr>
          <a:xfrm>
            <a:off x="362174" y="151643"/>
            <a:ext cx="6714565" cy="2286718"/>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Clr>
                <a:schemeClr val="dk1"/>
              </a:buClr>
              <a:buSzPts val="3200"/>
              <a:buNone/>
            </a:pPr>
            <a:r>
              <a:rPr lang="nl-NL" sz="3200" dirty="0">
                <a:latin typeface="The Serif Hand Black" panose="03070902030502020204" pitchFamily="66" charset="0"/>
                <a:sym typeface="Arial"/>
              </a:rPr>
              <a:t>Door het plaatsen van een aantal bankjes en picknicktafels maken we er een gezellige ontmoetingsplek van. Waar iedereen van jong tot oud kan samen komen en elkaar vaker kan ontmoeten.</a:t>
            </a:r>
            <a:endParaRPr dirty="0">
              <a:latin typeface="The Serif Hand Black" panose="03070902030502020204" pitchFamily="66" charset="0"/>
            </a:endParaRPr>
          </a:p>
        </p:txBody>
      </p:sp>
      <p:pic>
        <p:nvPicPr>
          <p:cNvPr id="233" name="Google Shape;233;p11"/>
          <p:cNvPicPr preferRelativeResize="0"/>
          <p:nvPr/>
        </p:nvPicPr>
        <p:blipFill rotWithShape="1">
          <a:blip r:embed="rId3">
            <a:alphaModFix/>
          </a:blip>
          <a:srcRect/>
          <a:stretch/>
        </p:blipFill>
        <p:spPr>
          <a:xfrm>
            <a:off x="7076739" y="241201"/>
            <a:ext cx="4783567" cy="3187799"/>
          </a:xfrm>
          <a:prstGeom prst="rect">
            <a:avLst/>
          </a:prstGeom>
          <a:noFill/>
          <a:ln>
            <a:noFill/>
          </a:ln>
        </p:spPr>
      </p:pic>
      <p:pic>
        <p:nvPicPr>
          <p:cNvPr id="234" name="Google Shape;234;p11"/>
          <p:cNvPicPr preferRelativeResize="0"/>
          <p:nvPr/>
        </p:nvPicPr>
        <p:blipFill rotWithShape="1">
          <a:blip r:embed="rId4">
            <a:alphaModFix/>
          </a:blip>
          <a:srcRect/>
          <a:stretch/>
        </p:blipFill>
        <p:spPr>
          <a:xfrm>
            <a:off x="7076740" y="3518558"/>
            <a:ext cx="4783566" cy="3187798"/>
          </a:xfrm>
          <a:prstGeom prst="rect">
            <a:avLst/>
          </a:prstGeom>
          <a:noFill/>
          <a:ln>
            <a:noFill/>
          </a:ln>
        </p:spPr>
      </p:pic>
      <p:pic>
        <p:nvPicPr>
          <p:cNvPr id="235" name="Google Shape;235;p11"/>
          <p:cNvPicPr preferRelativeResize="0"/>
          <p:nvPr/>
        </p:nvPicPr>
        <p:blipFill rotWithShape="1">
          <a:blip r:embed="rId5">
            <a:alphaModFix/>
          </a:blip>
          <a:srcRect/>
          <a:stretch/>
        </p:blipFill>
        <p:spPr>
          <a:xfrm>
            <a:off x="514574" y="2697270"/>
            <a:ext cx="5276626" cy="351637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2"/>
          <p:cNvSpPr txBox="1"/>
          <p:nvPr/>
        </p:nvSpPr>
        <p:spPr>
          <a:xfrm>
            <a:off x="627530" y="2321859"/>
            <a:ext cx="10264588" cy="452431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NL" sz="3600" dirty="0">
                <a:solidFill>
                  <a:schemeClr val="dk1"/>
                </a:solidFill>
                <a:latin typeface="The Serif Hand Black" panose="03070902030502020204" pitchFamily="66" charset="0"/>
                <a:sym typeface="Arial"/>
              </a:rPr>
              <a:t>We zijn enorm enthousiast. </a:t>
            </a:r>
            <a:endParaRPr dirty="0">
              <a:latin typeface="The Serif Hand Black" panose="03070902030502020204" pitchFamily="66" charset="0"/>
            </a:endParaRPr>
          </a:p>
          <a:p>
            <a:pPr marL="0" marR="0" lvl="0" indent="0" algn="l" rtl="0">
              <a:spcBef>
                <a:spcPts val="0"/>
              </a:spcBef>
              <a:spcAft>
                <a:spcPts val="0"/>
              </a:spcAft>
              <a:buNone/>
            </a:pPr>
            <a:endParaRPr sz="3600" dirty="0">
              <a:solidFill>
                <a:schemeClr val="dk1"/>
              </a:solidFill>
              <a:latin typeface="The Serif Hand Black" panose="03070902030502020204" pitchFamily="66" charset="0"/>
              <a:sym typeface="Arial"/>
            </a:endParaRPr>
          </a:p>
          <a:p>
            <a:pPr marL="0" marR="0" lvl="0" indent="0" algn="l" rtl="0">
              <a:spcBef>
                <a:spcPts val="0"/>
              </a:spcBef>
              <a:spcAft>
                <a:spcPts val="0"/>
              </a:spcAft>
              <a:buNone/>
            </a:pPr>
            <a:r>
              <a:rPr lang="nl-NL" sz="3600" dirty="0">
                <a:solidFill>
                  <a:schemeClr val="dk1"/>
                </a:solidFill>
                <a:latin typeface="The Serif Hand Black" panose="03070902030502020204" pitchFamily="66" charset="0"/>
                <a:sym typeface="Arial"/>
              </a:rPr>
              <a:t>De kinderen helpen mee met het bedenken, de opzet en de uitvoering van het project en we zorgen dat de pumptrack en de bijkomende ontmoetingsplek vrij toegankelijk wordt voor iedereen. </a:t>
            </a:r>
            <a:endParaRPr dirty="0">
              <a:latin typeface="The Serif Hand Black" panose="03070902030502020204" pitchFamily="66" charset="0"/>
            </a:endParaRPr>
          </a:p>
          <a:p>
            <a:pPr marL="0" marR="0" lvl="0" indent="0" algn="l" rtl="0">
              <a:spcBef>
                <a:spcPts val="0"/>
              </a:spcBef>
              <a:spcAft>
                <a:spcPts val="0"/>
              </a:spcAft>
              <a:buNone/>
            </a:pPr>
            <a:endParaRPr sz="3600" dirty="0">
              <a:solidFill>
                <a:schemeClr val="dk1"/>
              </a:solidFill>
              <a:latin typeface="The Serif Hand Black" panose="03070902030502020204" pitchFamily="66" charset="0"/>
              <a:sym typeface="Arial"/>
            </a:endParaRPr>
          </a:p>
          <a:p>
            <a:pPr marL="0" marR="0" lvl="0" indent="0" algn="l" rtl="0">
              <a:spcBef>
                <a:spcPts val="0"/>
              </a:spcBef>
              <a:spcAft>
                <a:spcPts val="0"/>
              </a:spcAft>
              <a:buNone/>
            </a:pPr>
            <a:r>
              <a:rPr lang="nl-NL" sz="3600" dirty="0">
                <a:solidFill>
                  <a:schemeClr val="dk1"/>
                </a:solidFill>
                <a:latin typeface="The Serif Hand Black" panose="03070902030502020204" pitchFamily="66" charset="0"/>
                <a:sym typeface="Arial"/>
              </a:rPr>
              <a:t>Zo kan de pumptrack met bankjes en picknicktafels een ontmoetingsplek worden met grote aantrekkingskracht! </a:t>
            </a:r>
            <a:endParaRPr sz="3600" dirty="0">
              <a:solidFill>
                <a:schemeClr val="dk1"/>
              </a:solidFill>
              <a:latin typeface="The Serif Hand Black" panose="03070902030502020204" pitchFamily="66" charset="0"/>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15"/>
          <p:cNvPicPr preferRelativeResize="0"/>
          <p:nvPr/>
        </p:nvPicPr>
        <p:blipFill rotWithShape="1">
          <a:blip r:embed="rId3">
            <a:alphaModFix/>
          </a:blip>
          <a:srcRect/>
          <a:stretch/>
        </p:blipFill>
        <p:spPr>
          <a:xfrm>
            <a:off x="1524000" y="174812"/>
            <a:ext cx="8677835" cy="65083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16"/>
          <p:cNvSpPr txBox="1">
            <a:spLocks noGrp="1"/>
          </p:cNvSpPr>
          <p:nvPr>
            <p:ph type="title"/>
          </p:nvPr>
        </p:nvSpPr>
        <p:spPr>
          <a:xfrm>
            <a:off x="841248" y="402336"/>
            <a:ext cx="10515600" cy="1344168"/>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7200"/>
              <a:buFont typeface="Arial"/>
              <a:buNone/>
            </a:pPr>
            <a:r>
              <a:rPr lang="nl-NL" sz="9600" dirty="0">
                <a:latin typeface="The Serif Hand Black" panose="03070902030502020204" pitchFamily="66" charset="0"/>
              </a:rPr>
              <a:t>Bedankt</a:t>
            </a:r>
            <a:endParaRPr sz="9600" dirty="0">
              <a:latin typeface="The Serif Hand Black" panose="03070902030502020204" pitchFamily="66" charset="0"/>
            </a:endParaRPr>
          </a:p>
        </p:txBody>
      </p:sp>
      <p:pic>
        <p:nvPicPr>
          <p:cNvPr id="267" name="Google Shape;267;p16"/>
          <p:cNvPicPr preferRelativeResize="0">
            <a:picLocks noGrp="1"/>
          </p:cNvPicPr>
          <p:nvPr>
            <p:ph type="pic" idx="4"/>
          </p:nvPr>
        </p:nvPicPr>
        <p:blipFill rotWithShape="1">
          <a:blip r:embed="rId3">
            <a:alphaModFix/>
          </a:blip>
          <a:srcRect/>
          <a:stretch/>
        </p:blipFill>
        <p:spPr>
          <a:xfrm>
            <a:off x="439271" y="3151818"/>
            <a:ext cx="1344989" cy="1164149"/>
          </a:xfrm>
          <a:prstGeom prst="rect">
            <a:avLst/>
          </a:prstGeom>
          <a:noFill/>
          <a:ln>
            <a:noFill/>
          </a:ln>
        </p:spPr>
      </p:pic>
      <p:pic>
        <p:nvPicPr>
          <p:cNvPr id="268" name="Google Shape;268;p16" descr="Envelop"/>
          <p:cNvPicPr preferRelativeResize="0">
            <a:picLocks noGrp="1"/>
          </p:cNvPicPr>
          <p:nvPr>
            <p:ph type="pic" idx="3"/>
          </p:nvPr>
        </p:nvPicPr>
        <p:blipFill rotWithShape="1">
          <a:blip r:embed="rId4">
            <a:alphaModFix/>
          </a:blip>
          <a:srcRect l="108" r="107"/>
          <a:stretch/>
        </p:blipFill>
        <p:spPr>
          <a:xfrm>
            <a:off x="5728716" y="3511296"/>
            <a:ext cx="731520" cy="731520"/>
          </a:xfrm>
          <a:prstGeom prst="rect">
            <a:avLst/>
          </a:prstGeom>
          <a:noFill/>
          <a:ln>
            <a:noFill/>
          </a:ln>
        </p:spPr>
      </p:pic>
      <p:pic>
        <p:nvPicPr>
          <p:cNvPr id="269" name="Google Shape;269;p16" descr="Beeldscherm"/>
          <p:cNvPicPr preferRelativeResize="0">
            <a:picLocks noGrp="1"/>
          </p:cNvPicPr>
          <p:nvPr>
            <p:ph type="pic" idx="2"/>
          </p:nvPr>
        </p:nvPicPr>
        <p:blipFill rotWithShape="1">
          <a:blip r:embed="rId5">
            <a:alphaModFix/>
          </a:blip>
          <a:srcRect/>
          <a:stretch/>
        </p:blipFill>
        <p:spPr>
          <a:xfrm>
            <a:off x="9706356" y="3511296"/>
            <a:ext cx="731520" cy="731520"/>
          </a:xfrm>
          <a:prstGeom prst="rect">
            <a:avLst/>
          </a:prstGeom>
          <a:noFill/>
          <a:ln>
            <a:noFill/>
          </a:ln>
        </p:spPr>
      </p:pic>
      <p:sp>
        <p:nvSpPr>
          <p:cNvPr id="270" name="Google Shape;270;p16"/>
          <p:cNvSpPr txBox="1">
            <a:spLocks noGrp="1"/>
          </p:cNvSpPr>
          <p:nvPr>
            <p:ph type="body" idx="1"/>
          </p:nvPr>
        </p:nvSpPr>
        <p:spPr>
          <a:xfrm>
            <a:off x="585216" y="4315968"/>
            <a:ext cx="3126172" cy="1098714"/>
          </a:xfrm>
          <a:prstGeom prst="rect">
            <a:avLst/>
          </a:prstGeom>
          <a:noFill/>
          <a:ln>
            <a:noFill/>
          </a:ln>
        </p:spPr>
        <p:txBody>
          <a:bodyPr spcFirstLastPara="1" wrap="square" lIns="91425" tIns="45700" rIns="91425" bIns="45700" anchor="t" anchorCtr="0">
            <a:normAutofit fontScale="85000" lnSpcReduction="10000"/>
          </a:bodyPr>
          <a:lstStyle/>
          <a:p>
            <a:pPr marL="0" lvl="0" indent="0" algn="ctr" rtl="0">
              <a:lnSpc>
                <a:spcPct val="110000"/>
              </a:lnSpc>
              <a:spcBef>
                <a:spcPts val="0"/>
              </a:spcBef>
              <a:spcAft>
                <a:spcPts val="0"/>
              </a:spcAft>
              <a:buClr>
                <a:schemeClr val="accent1"/>
              </a:buClr>
              <a:buSzPct val="100000"/>
              <a:buNone/>
            </a:pPr>
            <a:r>
              <a:rPr lang="nl-NL" sz="5700" b="1" dirty="0">
                <a:solidFill>
                  <a:schemeClr val="accent1"/>
                </a:solidFill>
                <a:latin typeface="The Serif Hand Black" panose="03070902030502020204" pitchFamily="66" charset="0"/>
                <a:sym typeface="Arial"/>
              </a:rPr>
              <a:t>LUCA</a:t>
            </a:r>
            <a:r>
              <a:rPr lang="nl-NL" sz="5700" b="1" dirty="0">
                <a:solidFill>
                  <a:schemeClr val="accent1"/>
                </a:solidFill>
                <a:latin typeface="Arial"/>
                <a:ea typeface="Arial"/>
                <a:cs typeface="Arial"/>
                <a:sym typeface="Arial"/>
              </a:rPr>
              <a:t>	   </a:t>
            </a:r>
            <a:r>
              <a:rPr lang="nl-NL" sz="5700" b="1" dirty="0">
                <a:solidFill>
                  <a:schemeClr val="accent1"/>
                </a:solidFill>
                <a:latin typeface="The Serif Hand Black" panose="03070902030502020204" pitchFamily="66" charset="0"/>
                <a:sym typeface="Arial"/>
              </a:rPr>
              <a:t>HANNEKE</a:t>
            </a:r>
            <a:endParaRPr dirty="0">
              <a:latin typeface="The Serif Hand Black" panose="03070902030502020204" pitchFamily="66" charset="0"/>
            </a:endParaRPr>
          </a:p>
          <a:p>
            <a:pPr marL="0" lvl="0" indent="0" algn="ctr" rtl="0">
              <a:lnSpc>
                <a:spcPct val="110000"/>
              </a:lnSpc>
              <a:spcBef>
                <a:spcPts val="1000"/>
              </a:spcBef>
              <a:spcAft>
                <a:spcPts val="0"/>
              </a:spcAft>
              <a:buClr>
                <a:schemeClr val="dk1"/>
              </a:buClr>
              <a:buSzPct val="100000"/>
              <a:buNone/>
            </a:pPr>
            <a:endParaRPr dirty="0"/>
          </a:p>
        </p:txBody>
      </p:sp>
      <p:sp>
        <p:nvSpPr>
          <p:cNvPr id="271" name="Google Shape;271;p16"/>
          <p:cNvSpPr txBox="1">
            <a:spLocks noGrp="1"/>
          </p:cNvSpPr>
          <p:nvPr>
            <p:ph type="body" idx="5"/>
          </p:nvPr>
        </p:nvSpPr>
        <p:spPr>
          <a:xfrm>
            <a:off x="4562856" y="4315968"/>
            <a:ext cx="3063240" cy="548640"/>
          </a:xfrm>
          <a:prstGeom prst="rect">
            <a:avLst/>
          </a:prstGeom>
          <a:noFill/>
          <a:ln>
            <a:noFill/>
          </a:ln>
        </p:spPr>
        <p:txBody>
          <a:bodyPr spcFirstLastPara="1" wrap="square" lIns="91425" tIns="45700" rIns="91425" bIns="45700" anchor="t" anchorCtr="0">
            <a:normAutofit fontScale="47500" lnSpcReduction="20000"/>
          </a:bodyPr>
          <a:lstStyle/>
          <a:p>
            <a:pPr marL="0" lvl="0" indent="0" algn="ctr" rtl="0">
              <a:lnSpc>
                <a:spcPct val="110000"/>
              </a:lnSpc>
              <a:spcBef>
                <a:spcPts val="0"/>
              </a:spcBef>
              <a:spcAft>
                <a:spcPts val="0"/>
              </a:spcAft>
              <a:buClr>
                <a:schemeClr val="dk1"/>
              </a:buClr>
              <a:buSzPct val="100000"/>
              <a:buNone/>
            </a:pPr>
            <a:r>
              <a:rPr lang="nl-NL" sz="5100" dirty="0">
                <a:latin typeface="The Serif Hand Black" panose="03070902030502020204" pitchFamily="66" charset="0"/>
                <a:sym typeface="Arial"/>
              </a:rPr>
              <a:t>pumptrackbaanaxel@gmail.com</a:t>
            </a:r>
            <a:endParaRPr dirty="0">
              <a:latin typeface="The Serif Hand Black" panose="03070902030502020204" pitchFamily="66" charset="0"/>
            </a:endParaRPr>
          </a:p>
          <a:p>
            <a:pPr marL="0" lvl="0" indent="0" algn="ctr" rtl="0">
              <a:lnSpc>
                <a:spcPct val="110000"/>
              </a:lnSpc>
              <a:spcBef>
                <a:spcPts val="1000"/>
              </a:spcBef>
              <a:spcAft>
                <a:spcPts val="0"/>
              </a:spcAft>
              <a:buClr>
                <a:schemeClr val="dk1"/>
              </a:buClr>
              <a:buSzPct val="100000"/>
              <a:buNone/>
            </a:pPr>
            <a:endParaRPr dirty="0"/>
          </a:p>
        </p:txBody>
      </p:sp>
      <p:sp>
        <p:nvSpPr>
          <p:cNvPr id="272" name="Google Shape;272;p16"/>
          <p:cNvSpPr txBox="1">
            <a:spLocks noGrp="1"/>
          </p:cNvSpPr>
          <p:nvPr>
            <p:ph type="body" idx="6"/>
          </p:nvPr>
        </p:nvSpPr>
        <p:spPr>
          <a:xfrm>
            <a:off x="8540496" y="4315968"/>
            <a:ext cx="3063240" cy="548640"/>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110000"/>
              </a:lnSpc>
              <a:spcBef>
                <a:spcPts val="0"/>
              </a:spcBef>
              <a:spcAft>
                <a:spcPts val="0"/>
              </a:spcAft>
              <a:buClr>
                <a:schemeClr val="dk1"/>
              </a:buClr>
              <a:buSzPts val="2800"/>
              <a:buNone/>
            </a:pPr>
            <a:r>
              <a:rPr lang="nl-NL" sz="2800" dirty="0">
                <a:latin typeface="The Serif Hand Black" panose="03070902030502020204" pitchFamily="66" charset="0"/>
                <a:sym typeface="Arial"/>
              </a:rPr>
              <a:t>www.pumptrackbaanaxel.nl</a:t>
            </a:r>
            <a:endParaRPr dirty="0">
              <a:latin typeface="The Serif Hand Black" panose="03070902030502020204" pitchFamily="66" charset="0"/>
            </a:endParaRPr>
          </a:p>
          <a:p>
            <a:pPr marL="0" lvl="0" indent="0" algn="ctr" rtl="0">
              <a:lnSpc>
                <a:spcPct val="110000"/>
              </a:lnSpc>
              <a:spcBef>
                <a:spcPts val="1000"/>
              </a:spcBef>
              <a:spcAft>
                <a:spcPts val="0"/>
              </a:spcAft>
              <a:buClr>
                <a:schemeClr val="dk1"/>
              </a:buClr>
              <a:buSzPts val="2400"/>
              <a:buNone/>
            </a:pPr>
            <a:endParaRPr dirty="0"/>
          </a:p>
        </p:txBody>
      </p:sp>
      <p:pic>
        <p:nvPicPr>
          <p:cNvPr id="273" name="Google Shape;273;p16"/>
          <p:cNvPicPr preferRelativeResize="0"/>
          <p:nvPr/>
        </p:nvPicPr>
        <p:blipFill rotWithShape="1">
          <a:blip r:embed="rId6">
            <a:alphaModFix/>
          </a:blip>
          <a:srcRect/>
          <a:stretch/>
        </p:blipFill>
        <p:spPr>
          <a:xfrm>
            <a:off x="2186486" y="3145699"/>
            <a:ext cx="1288791" cy="11641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5FB7357-43EC-4DFB-8933-C51BAE0CB1F3}"/>
              </a:ext>
            </a:extLst>
          </p:cNvPr>
          <p:cNvPicPr>
            <a:picLocks noChangeAspect="1"/>
          </p:cNvPicPr>
          <p:nvPr/>
        </p:nvPicPr>
        <p:blipFill>
          <a:blip r:embed="rId2"/>
          <a:stretch>
            <a:fillRect/>
          </a:stretch>
        </p:blipFill>
        <p:spPr>
          <a:xfrm>
            <a:off x="3357515" y="1225486"/>
            <a:ext cx="5656080" cy="4242060"/>
          </a:xfrm>
          <a:prstGeom prst="rect">
            <a:avLst/>
          </a:prstGeom>
          <a:ln>
            <a:noFill/>
          </a:ln>
          <a:effectLst>
            <a:softEdge rad="112500"/>
          </a:effectLst>
        </p:spPr>
      </p:pic>
    </p:spTree>
    <p:extLst>
      <p:ext uri="{BB962C8B-B14F-4D97-AF65-F5344CB8AC3E}">
        <p14:creationId xmlns:p14="http://schemas.microsoft.com/office/powerpoint/2010/main" val="936319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
          <p:cNvSpPr txBox="1">
            <a:spLocks noGrp="1"/>
          </p:cNvSpPr>
          <p:nvPr>
            <p:ph type="body" idx="2"/>
          </p:nvPr>
        </p:nvSpPr>
        <p:spPr>
          <a:xfrm>
            <a:off x="614361" y="2149311"/>
            <a:ext cx="7775494" cy="4708688"/>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Clr>
                <a:schemeClr val="dk1"/>
              </a:buClr>
              <a:buSzPts val="3600"/>
              <a:buNone/>
            </a:pPr>
            <a:r>
              <a:rPr lang="nl-NL" sz="3600" dirty="0">
                <a:latin typeface="The Serif Hand Black" panose="03070902030502020204" pitchFamily="66" charset="0"/>
                <a:sym typeface="Arial"/>
              </a:rPr>
              <a:t>Wij, van Stichting Pumptrackbaan Axel, zijn 4 enthousiaste ouders, die de </a:t>
            </a:r>
            <a:r>
              <a:rPr lang="nl-NL" sz="3600" b="1" dirty="0">
                <a:solidFill>
                  <a:schemeClr val="tx1"/>
                </a:solidFill>
                <a:latin typeface="The Serif Hand Black" panose="03070902030502020204" pitchFamily="66" charset="0"/>
                <a:sym typeface="Arial"/>
              </a:rPr>
              <a:t>kinderen en jeugd </a:t>
            </a:r>
            <a:r>
              <a:rPr lang="nl-NL" sz="3600" dirty="0">
                <a:latin typeface="The Serif Hand Black" panose="03070902030502020204" pitchFamily="66" charset="0"/>
                <a:sym typeface="Arial"/>
              </a:rPr>
              <a:t>van Axel graag willen helpen met het realiseren van hun wens: </a:t>
            </a:r>
            <a:endParaRPr sz="3600" dirty="0">
              <a:latin typeface="The Serif Hand Black" panose="03070902030502020204" pitchFamily="66" charset="0"/>
            </a:endParaRPr>
          </a:p>
          <a:p>
            <a:pPr marL="0" lvl="0" indent="0" algn="l" rtl="0">
              <a:lnSpc>
                <a:spcPct val="110000"/>
              </a:lnSpc>
              <a:spcBef>
                <a:spcPts val="1000"/>
              </a:spcBef>
              <a:spcAft>
                <a:spcPts val="0"/>
              </a:spcAft>
              <a:buClr>
                <a:schemeClr val="dk1"/>
              </a:buClr>
              <a:buSzPts val="3600"/>
              <a:buNone/>
            </a:pPr>
            <a:r>
              <a:rPr lang="nl-NL" sz="3600" b="1" dirty="0">
                <a:solidFill>
                  <a:schemeClr val="accent1"/>
                </a:solidFill>
                <a:latin typeface="The Serif Hand Black" panose="03070902030502020204" pitchFamily="66" charset="0"/>
                <a:sym typeface="Arial"/>
              </a:rPr>
              <a:t>een pumptrackbaan</a:t>
            </a:r>
            <a:r>
              <a:rPr lang="nl-NL" sz="3600" b="1" dirty="0">
                <a:solidFill>
                  <a:schemeClr val="accent1"/>
                </a:solidFill>
                <a:latin typeface="The Serif Hand Black" panose="03070902030502020204" pitchFamily="66" charset="0"/>
              </a:rPr>
              <a:t> met</a:t>
            </a:r>
            <a:r>
              <a:rPr lang="nl-NL" sz="3600" b="1" dirty="0">
                <a:solidFill>
                  <a:schemeClr val="accent1"/>
                </a:solidFill>
                <a:latin typeface="The Serif Hand Black" panose="03070902030502020204" pitchFamily="66" charset="0"/>
                <a:sym typeface="Arial"/>
              </a:rPr>
              <a:t> bankjes en picknicktafels</a:t>
            </a:r>
            <a:endParaRPr lang="nl-NL" sz="3600" dirty="0">
              <a:latin typeface="The Serif Hand Black" panose="03070902030502020204" pitchFamily="66" charset="0"/>
              <a:sym typeface="Arial"/>
            </a:endParaRPr>
          </a:p>
          <a:p>
            <a:pPr marL="0" lvl="0" indent="0" algn="l" rtl="0">
              <a:lnSpc>
                <a:spcPct val="110000"/>
              </a:lnSpc>
              <a:spcBef>
                <a:spcPts val="1000"/>
              </a:spcBef>
              <a:spcAft>
                <a:spcPts val="0"/>
              </a:spcAft>
              <a:buClr>
                <a:schemeClr val="dk1"/>
              </a:buClr>
              <a:buSzPts val="3600"/>
              <a:buNone/>
            </a:pPr>
            <a:endParaRPr lang="nl-NL" sz="3600" dirty="0">
              <a:latin typeface="The Serif Hand Black" panose="03070902030502020204" pitchFamily="66" charset="0"/>
              <a:sym typeface="Arial"/>
            </a:endParaRPr>
          </a:p>
          <a:p>
            <a:pPr marL="0" lvl="0" indent="0" algn="l" rtl="0">
              <a:lnSpc>
                <a:spcPct val="110000"/>
              </a:lnSpc>
              <a:spcBef>
                <a:spcPts val="1000"/>
              </a:spcBef>
              <a:spcAft>
                <a:spcPts val="0"/>
              </a:spcAft>
              <a:buClr>
                <a:schemeClr val="dk1"/>
              </a:buClr>
              <a:buSzPts val="3600"/>
              <a:buNone/>
            </a:pPr>
            <a:endParaRPr lang="nl-NL" sz="3600" dirty="0">
              <a:latin typeface="The Serif Hand Black" panose="03070902030502020204" pitchFamily="66" charset="0"/>
              <a:sym typeface="Arial"/>
            </a:endParaRPr>
          </a:p>
          <a:p>
            <a:pPr marL="0" lvl="0" indent="0" algn="l" rtl="0">
              <a:lnSpc>
                <a:spcPct val="110000"/>
              </a:lnSpc>
              <a:spcBef>
                <a:spcPts val="1000"/>
              </a:spcBef>
              <a:spcAft>
                <a:spcPts val="0"/>
              </a:spcAft>
              <a:buClr>
                <a:schemeClr val="dk1"/>
              </a:buClr>
              <a:buSzPts val="3600"/>
              <a:buNone/>
            </a:pPr>
            <a:r>
              <a:rPr lang="nl-NL" sz="3600" dirty="0">
                <a:latin typeface="The Serif Hand Black" panose="03070902030502020204" pitchFamily="66" charset="0"/>
                <a:sym typeface="Arial"/>
              </a:rPr>
              <a:t>Luca, kwam met het idee en helpt ons hier enorm bij. </a:t>
            </a:r>
            <a:endParaRPr sz="3600" dirty="0">
              <a:latin typeface="The Serif Hand Black" panose="03070902030502020204" pitchFamily="66" charset="0"/>
              <a:sym typeface="Arial"/>
            </a:endParaRPr>
          </a:p>
        </p:txBody>
      </p:sp>
      <p:sp>
        <p:nvSpPr>
          <p:cNvPr id="158" name="Google Shape;158;p2"/>
          <p:cNvSpPr txBox="1"/>
          <p:nvPr/>
        </p:nvSpPr>
        <p:spPr>
          <a:xfrm>
            <a:off x="614362" y="682570"/>
            <a:ext cx="6900862"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NL" sz="7200" b="1" i="0" u="none" strike="noStrike" cap="none" dirty="0">
                <a:solidFill>
                  <a:schemeClr val="accent1"/>
                </a:solidFill>
                <a:latin typeface="The Serif Hand Black" panose="03070902030502020204" pitchFamily="66" charset="0"/>
                <a:sym typeface="Arial"/>
              </a:rPr>
              <a:t>WIE ZIJN WIJ?</a:t>
            </a:r>
            <a:endParaRPr sz="7200" b="1" dirty="0">
              <a:solidFill>
                <a:schemeClr val="accent1"/>
              </a:solidFill>
              <a:latin typeface="The Serif Hand Black" panose="03070902030502020204" pitchFamily="66" charset="0"/>
              <a:sym typeface="Arial"/>
            </a:endParaRPr>
          </a:p>
        </p:txBody>
      </p:sp>
      <p:pic>
        <p:nvPicPr>
          <p:cNvPr id="3" name="Afbeelding 2">
            <a:extLst>
              <a:ext uri="{FF2B5EF4-FFF2-40B4-BE49-F238E27FC236}">
                <a16:creationId xmlns:a16="http://schemas.microsoft.com/office/drawing/2014/main" id="{35F785E1-B09A-4F05-AE56-558F69CD182C}"/>
              </a:ext>
            </a:extLst>
          </p:cNvPr>
          <p:cNvPicPr>
            <a:picLocks noChangeAspect="1"/>
          </p:cNvPicPr>
          <p:nvPr/>
        </p:nvPicPr>
        <p:blipFill>
          <a:blip r:embed="rId3"/>
          <a:stretch>
            <a:fillRect/>
          </a:stretch>
        </p:blipFill>
        <p:spPr>
          <a:xfrm>
            <a:off x="8389855" y="2247900"/>
            <a:ext cx="3690130" cy="4610100"/>
          </a:xfrm>
          <a:prstGeom prst="rect">
            <a:avLst/>
          </a:prstGeom>
          <a:ln>
            <a:noFill/>
          </a:ln>
          <a:effectLst>
            <a:softEdge rad="112500"/>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
          <p:cNvSpPr txBox="1">
            <a:spLocks noGrp="1"/>
          </p:cNvSpPr>
          <p:nvPr>
            <p:ph type="title"/>
          </p:nvPr>
        </p:nvSpPr>
        <p:spPr>
          <a:xfrm>
            <a:off x="0" y="365125"/>
            <a:ext cx="12188952" cy="1325563"/>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7200"/>
              <a:buFont typeface="Arial"/>
              <a:buNone/>
            </a:pPr>
            <a:r>
              <a:rPr lang="nl-NL" dirty="0">
                <a:latin typeface="The Serif Hand Black" panose="03070902030502020204" pitchFamily="66" charset="0"/>
              </a:rPr>
              <a:t>TEAM</a:t>
            </a:r>
            <a:endParaRPr dirty="0">
              <a:latin typeface="The Serif Hand Black" panose="03070902030502020204" pitchFamily="66" charset="0"/>
            </a:endParaRPr>
          </a:p>
        </p:txBody>
      </p:sp>
      <p:pic>
        <p:nvPicPr>
          <p:cNvPr id="166" name="Google Shape;166;p3"/>
          <p:cNvPicPr preferRelativeResize="0">
            <a:picLocks noGrp="1"/>
          </p:cNvPicPr>
          <p:nvPr>
            <p:ph type="pic" idx="6"/>
          </p:nvPr>
        </p:nvPicPr>
        <p:blipFill rotWithShape="1">
          <a:blip r:embed="rId3">
            <a:alphaModFix/>
          </a:blip>
          <a:srcRect l="7345" r="7345"/>
          <a:stretch/>
        </p:blipFill>
        <p:spPr>
          <a:xfrm>
            <a:off x="648304" y="3058476"/>
            <a:ext cx="1463039" cy="1484431"/>
          </a:xfrm>
          <a:prstGeom prst="rect">
            <a:avLst/>
          </a:prstGeom>
          <a:noFill/>
          <a:ln>
            <a:noFill/>
          </a:ln>
        </p:spPr>
      </p:pic>
      <p:pic>
        <p:nvPicPr>
          <p:cNvPr id="167" name="Google Shape;167;p3"/>
          <p:cNvPicPr preferRelativeResize="0">
            <a:picLocks noGrp="1"/>
          </p:cNvPicPr>
          <p:nvPr>
            <p:ph type="pic" idx="5"/>
          </p:nvPr>
        </p:nvPicPr>
        <p:blipFill rotWithShape="1">
          <a:blip r:embed="rId4">
            <a:alphaModFix/>
          </a:blip>
          <a:srcRect l="5775" r="5776"/>
          <a:stretch/>
        </p:blipFill>
        <p:spPr>
          <a:xfrm>
            <a:off x="3009627" y="3064916"/>
            <a:ext cx="1447216" cy="1477990"/>
          </a:xfrm>
          <a:prstGeom prst="rect">
            <a:avLst/>
          </a:prstGeom>
          <a:noFill/>
          <a:ln>
            <a:noFill/>
          </a:ln>
        </p:spPr>
      </p:pic>
      <p:pic>
        <p:nvPicPr>
          <p:cNvPr id="168" name="Google Shape;168;p3"/>
          <p:cNvPicPr preferRelativeResize="0">
            <a:picLocks noGrp="1"/>
          </p:cNvPicPr>
          <p:nvPr>
            <p:ph type="pic" idx="4"/>
          </p:nvPr>
        </p:nvPicPr>
        <p:blipFill rotWithShape="1">
          <a:blip r:embed="rId5">
            <a:alphaModFix/>
          </a:blip>
          <a:srcRect l="15133" r="15134"/>
          <a:stretch/>
        </p:blipFill>
        <p:spPr>
          <a:xfrm>
            <a:off x="5396309" y="3058476"/>
            <a:ext cx="1455507" cy="1477990"/>
          </a:xfrm>
          <a:prstGeom prst="rect">
            <a:avLst/>
          </a:prstGeom>
          <a:noFill/>
          <a:ln>
            <a:noFill/>
          </a:ln>
        </p:spPr>
      </p:pic>
      <p:pic>
        <p:nvPicPr>
          <p:cNvPr id="169" name="Google Shape;169;p3"/>
          <p:cNvPicPr preferRelativeResize="0">
            <a:picLocks noGrp="1"/>
          </p:cNvPicPr>
          <p:nvPr>
            <p:ph type="pic" idx="2"/>
          </p:nvPr>
        </p:nvPicPr>
        <p:blipFill rotWithShape="1">
          <a:blip r:embed="rId6">
            <a:alphaModFix/>
          </a:blip>
          <a:srcRect l="7709" r="7709"/>
          <a:stretch/>
        </p:blipFill>
        <p:spPr>
          <a:xfrm>
            <a:off x="7732109" y="3063095"/>
            <a:ext cx="1463039" cy="1479810"/>
          </a:xfrm>
          <a:prstGeom prst="rect">
            <a:avLst/>
          </a:prstGeom>
          <a:noFill/>
          <a:ln>
            <a:noFill/>
          </a:ln>
        </p:spPr>
      </p:pic>
      <p:pic>
        <p:nvPicPr>
          <p:cNvPr id="170" name="Google Shape;170;p3"/>
          <p:cNvPicPr preferRelativeResize="0">
            <a:picLocks noGrp="1"/>
          </p:cNvPicPr>
          <p:nvPr>
            <p:ph type="pic" idx="3"/>
          </p:nvPr>
        </p:nvPicPr>
        <p:blipFill rotWithShape="1">
          <a:blip r:embed="rId7">
            <a:alphaModFix/>
          </a:blip>
          <a:srcRect l="3703" r="3703"/>
          <a:stretch/>
        </p:blipFill>
        <p:spPr>
          <a:xfrm>
            <a:off x="10101259" y="3064916"/>
            <a:ext cx="1442437" cy="1477990"/>
          </a:xfrm>
          <a:prstGeom prst="rect">
            <a:avLst/>
          </a:prstGeom>
          <a:noFill/>
          <a:ln>
            <a:noFill/>
          </a:ln>
        </p:spPr>
      </p:pic>
      <p:sp>
        <p:nvSpPr>
          <p:cNvPr id="171" name="Google Shape;171;p3"/>
          <p:cNvSpPr txBox="1">
            <a:spLocks noGrp="1"/>
          </p:cNvSpPr>
          <p:nvPr>
            <p:ph type="body" idx="1"/>
          </p:nvPr>
        </p:nvSpPr>
        <p:spPr>
          <a:xfrm>
            <a:off x="630936" y="4754880"/>
            <a:ext cx="1547488" cy="148443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accent1"/>
              </a:buClr>
              <a:buSzPts val="4000"/>
              <a:buNone/>
            </a:pPr>
            <a:r>
              <a:rPr lang="nl-NL" sz="4000" b="1" dirty="0">
                <a:solidFill>
                  <a:schemeClr val="accent1"/>
                </a:solidFill>
                <a:latin typeface="The Serif Hand Black" panose="03070902030502020204" pitchFamily="66" charset="0"/>
              </a:rPr>
              <a:t>LUCA</a:t>
            </a:r>
            <a:endParaRPr dirty="0">
              <a:latin typeface="The Serif Hand Black" panose="03070902030502020204" pitchFamily="66" charset="0"/>
            </a:endParaRPr>
          </a:p>
          <a:p>
            <a:pPr marL="0" lvl="0" indent="0" algn="ctr" rtl="0">
              <a:lnSpc>
                <a:spcPct val="100000"/>
              </a:lnSpc>
              <a:spcBef>
                <a:spcPts val="0"/>
              </a:spcBef>
              <a:spcAft>
                <a:spcPts val="0"/>
              </a:spcAft>
              <a:buClr>
                <a:schemeClr val="dk1"/>
              </a:buClr>
              <a:buSzPts val="2400"/>
              <a:buNone/>
            </a:pPr>
            <a:endParaRPr dirty="0"/>
          </a:p>
          <a:p>
            <a:pPr marL="0" lvl="1" indent="0" algn="ctr" rtl="0">
              <a:lnSpc>
                <a:spcPct val="100000"/>
              </a:lnSpc>
              <a:spcBef>
                <a:spcPts val="0"/>
              </a:spcBef>
              <a:spcAft>
                <a:spcPts val="0"/>
              </a:spcAft>
              <a:buClr>
                <a:schemeClr val="dk1"/>
              </a:buClr>
              <a:buSzPts val="2400"/>
              <a:buNone/>
            </a:pPr>
            <a:r>
              <a:rPr lang="nl-NL" sz="2400" dirty="0">
                <a:latin typeface="The Serif Hand Black" panose="03070902030502020204" pitchFamily="66" charset="0"/>
                <a:sym typeface="Arial"/>
              </a:rPr>
              <a:t>initiatiefnemer</a:t>
            </a:r>
            <a:endParaRPr dirty="0">
              <a:latin typeface="The Serif Hand Black" panose="03070902030502020204" pitchFamily="66" charset="0"/>
            </a:endParaRPr>
          </a:p>
        </p:txBody>
      </p:sp>
      <p:sp>
        <p:nvSpPr>
          <p:cNvPr id="172" name="Google Shape;172;p3"/>
          <p:cNvSpPr txBox="1">
            <a:spLocks noGrp="1"/>
          </p:cNvSpPr>
          <p:nvPr>
            <p:ph type="body" idx="7"/>
          </p:nvPr>
        </p:nvSpPr>
        <p:spPr>
          <a:xfrm>
            <a:off x="2993136" y="4754880"/>
            <a:ext cx="1481328" cy="740664"/>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accent1"/>
              </a:buClr>
              <a:buSzPts val="4000"/>
              <a:buNone/>
            </a:pPr>
            <a:r>
              <a:rPr lang="nl-NL" sz="4000" b="1" dirty="0">
                <a:solidFill>
                  <a:schemeClr val="accent1"/>
                </a:solidFill>
                <a:latin typeface="The Serif Hand Black" panose="03070902030502020204" pitchFamily="66" charset="0"/>
                <a:sym typeface="Arial"/>
              </a:rPr>
              <a:t>Hanneke</a:t>
            </a:r>
            <a:endParaRPr dirty="0">
              <a:latin typeface="The Serif Hand Black" panose="03070902030502020204" pitchFamily="66" charset="0"/>
            </a:endParaRPr>
          </a:p>
          <a:p>
            <a:pPr marL="0" lvl="1" indent="0" algn="ctr" rtl="0">
              <a:lnSpc>
                <a:spcPct val="100000"/>
              </a:lnSpc>
              <a:spcBef>
                <a:spcPts val="0"/>
              </a:spcBef>
              <a:spcAft>
                <a:spcPts val="0"/>
              </a:spcAft>
              <a:buClr>
                <a:schemeClr val="dk1"/>
              </a:buClr>
              <a:buSzPts val="1800"/>
              <a:buNone/>
            </a:pPr>
            <a:endParaRPr dirty="0"/>
          </a:p>
          <a:p>
            <a:pPr marL="0" lvl="0" indent="0" algn="ctr" rtl="0">
              <a:lnSpc>
                <a:spcPct val="100000"/>
              </a:lnSpc>
              <a:spcBef>
                <a:spcPts val="0"/>
              </a:spcBef>
              <a:spcAft>
                <a:spcPts val="0"/>
              </a:spcAft>
              <a:buClr>
                <a:schemeClr val="dk1"/>
              </a:buClr>
              <a:buSzPts val="2400"/>
              <a:buNone/>
            </a:pPr>
            <a:endParaRPr dirty="0"/>
          </a:p>
        </p:txBody>
      </p:sp>
      <p:sp>
        <p:nvSpPr>
          <p:cNvPr id="173" name="Google Shape;173;p3"/>
          <p:cNvSpPr txBox="1">
            <a:spLocks noGrp="1"/>
          </p:cNvSpPr>
          <p:nvPr>
            <p:ph type="body" idx="8"/>
          </p:nvPr>
        </p:nvSpPr>
        <p:spPr>
          <a:xfrm>
            <a:off x="5355336" y="4754880"/>
            <a:ext cx="1481328" cy="740664"/>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accent1"/>
              </a:buClr>
              <a:buSzPts val="4000"/>
              <a:buNone/>
            </a:pPr>
            <a:r>
              <a:rPr lang="nl-NL" sz="4000" b="1" dirty="0">
                <a:solidFill>
                  <a:schemeClr val="accent1"/>
                </a:solidFill>
                <a:latin typeface="The Serif Hand Black" panose="03070902030502020204" pitchFamily="66" charset="0"/>
                <a:sym typeface="Arial"/>
              </a:rPr>
              <a:t>JEROEN</a:t>
            </a:r>
            <a:endParaRPr dirty="0">
              <a:latin typeface="The Serif Hand Black" panose="03070902030502020204" pitchFamily="66" charset="0"/>
            </a:endParaRPr>
          </a:p>
          <a:p>
            <a:pPr marL="0" lvl="1" indent="0" algn="ctr" rtl="0">
              <a:lnSpc>
                <a:spcPct val="100000"/>
              </a:lnSpc>
              <a:spcBef>
                <a:spcPts val="0"/>
              </a:spcBef>
              <a:spcAft>
                <a:spcPts val="0"/>
              </a:spcAft>
              <a:buClr>
                <a:schemeClr val="dk1"/>
              </a:buClr>
              <a:buSzPts val="1800"/>
              <a:buNone/>
            </a:pPr>
            <a:endParaRPr dirty="0"/>
          </a:p>
          <a:p>
            <a:pPr marL="0" lvl="0" indent="0" algn="ctr" rtl="0">
              <a:lnSpc>
                <a:spcPct val="100000"/>
              </a:lnSpc>
              <a:spcBef>
                <a:spcPts val="0"/>
              </a:spcBef>
              <a:spcAft>
                <a:spcPts val="0"/>
              </a:spcAft>
              <a:buClr>
                <a:schemeClr val="dk1"/>
              </a:buClr>
              <a:buSzPts val="2400"/>
              <a:buNone/>
            </a:pPr>
            <a:endParaRPr dirty="0"/>
          </a:p>
        </p:txBody>
      </p:sp>
      <p:sp>
        <p:nvSpPr>
          <p:cNvPr id="174" name="Google Shape;174;p3"/>
          <p:cNvSpPr txBox="1">
            <a:spLocks noGrp="1"/>
          </p:cNvSpPr>
          <p:nvPr>
            <p:ph type="body" idx="9"/>
          </p:nvPr>
        </p:nvSpPr>
        <p:spPr>
          <a:xfrm>
            <a:off x="7717536" y="4754880"/>
            <a:ext cx="1481328" cy="740664"/>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accent1"/>
              </a:buClr>
              <a:buSzPts val="4000"/>
              <a:buNone/>
            </a:pPr>
            <a:r>
              <a:rPr lang="nl-NL" sz="4000" b="1" dirty="0">
                <a:solidFill>
                  <a:schemeClr val="accent1"/>
                </a:solidFill>
                <a:latin typeface="The Serif Hand Black" panose="03070902030502020204" pitchFamily="66" charset="0"/>
                <a:sym typeface="Arial"/>
              </a:rPr>
              <a:t>BRENDA</a:t>
            </a:r>
            <a:endParaRPr dirty="0">
              <a:latin typeface="The Serif Hand Black" panose="03070902030502020204" pitchFamily="66" charset="0"/>
            </a:endParaRPr>
          </a:p>
          <a:p>
            <a:pPr marL="0" lvl="1" indent="0" algn="ctr" rtl="0">
              <a:lnSpc>
                <a:spcPct val="100000"/>
              </a:lnSpc>
              <a:spcBef>
                <a:spcPts val="0"/>
              </a:spcBef>
              <a:spcAft>
                <a:spcPts val="0"/>
              </a:spcAft>
              <a:buClr>
                <a:schemeClr val="dk1"/>
              </a:buClr>
              <a:buSzPts val="1800"/>
              <a:buNone/>
            </a:pPr>
            <a:endParaRPr dirty="0"/>
          </a:p>
        </p:txBody>
      </p:sp>
      <p:sp>
        <p:nvSpPr>
          <p:cNvPr id="175" name="Google Shape;175;p3"/>
          <p:cNvSpPr txBox="1">
            <a:spLocks noGrp="1"/>
          </p:cNvSpPr>
          <p:nvPr>
            <p:ph type="body" idx="13"/>
          </p:nvPr>
        </p:nvSpPr>
        <p:spPr>
          <a:xfrm>
            <a:off x="10079736" y="4754880"/>
            <a:ext cx="1481328" cy="740664"/>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accent1"/>
              </a:buClr>
              <a:buSzPts val="4000"/>
              <a:buNone/>
            </a:pPr>
            <a:r>
              <a:rPr lang="nl-NL" sz="4000" b="1" dirty="0">
                <a:solidFill>
                  <a:schemeClr val="accent1"/>
                </a:solidFill>
                <a:latin typeface="The Serif Hand Black" panose="03070902030502020204" pitchFamily="66" charset="0"/>
                <a:sym typeface="Arial"/>
              </a:rPr>
              <a:t>INGE</a:t>
            </a:r>
            <a:endParaRPr dirty="0">
              <a:latin typeface="The Serif Hand Black" panose="03070902030502020204" pitchFamily="66" charset="0"/>
            </a:endParaRPr>
          </a:p>
          <a:p>
            <a:pPr marL="0" lvl="1" indent="0" algn="ctr" rtl="0">
              <a:lnSpc>
                <a:spcPct val="100000"/>
              </a:lnSpc>
              <a:spcBef>
                <a:spcPts val="0"/>
              </a:spcBef>
              <a:spcAft>
                <a:spcPts val="0"/>
              </a:spcAft>
              <a:buClr>
                <a:schemeClr val="dk1"/>
              </a:buClr>
              <a:buSzPts val="1800"/>
              <a:buNone/>
            </a:pPr>
            <a:endParaRPr dirty="0"/>
          </a:p>
          <a:p>
            <a:pPr marL="0" lvl="0" indent="0" algn="ctr" rtl="0">
              <a:lnSpc>
                <a:spcPct val="100000"/>
              </a:lnSpc>
              <a:spcBef>
                <a:spcPts val="0"/>
              </a:spcBef>
              <a:spcAft>
                <a:spcPts val="0"/>
              </a:spcAft>
              <a:buClr>
                <a:schemeClr val="dk1"/>
              </a:buClr>
              <a:buSzPts val="2400"/>
              <a:buNone/>
            </a:pP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4"/>
          <p:cNvSpPr txBox="1">
            <a:spLocks noGrp="1"/>
          </p:cNvSpPr>
          <p:nvPr>
            <p:ph type="body" idx="2"/>
          </p:nvPr>
        </p:nvSpPr>
        <p:spPr>
          <a:xfrm>
            <a:off x="614362" y="2247900"/>
            <a:ext cx="10948988" cy="4467225"/>
          </a:xfrm>
          <a:prstGeom prst="rect">
            <a:avLst/>
          </a:prstGeom>
          <a:noFill/>
          <a:ln>
            <a:noFill/>
          </a:ln>
        </p:spPr>
        <p:txBody>
          <a:bodyPr spcFirstLastPara="1" wrap="square" lIns="91425" tIns="45700" rIns="91425" bIns="45700" anchor="t" anchorCtr="0">
            <a:noAutofit/>
          </a:bodyPr>
          <a:lstStyle/>
          <a:p>
            <a:pPr marL="76200" indent="0" algn="l" rtl="0" fontAlgn="base">
              <a:buNone/>
            </a:pPr>
            <a:r>
              <a:rPr lang="nl-NL" sz="4400" b="0" i="0" u="none" strike="noStrike" dirty="0">
                <a:solidFill>
                  <a:srgbClr val="000000"/>
                </a:solidFill>
                <a:effectLst/>
                <a:latin typeface="The Serif Hand Black" panose="03070902030502020204" pitchFamily="66" charset="0"/>
              </a:rPr>
              <a:t>Een uitdagende plek waar onze kinderen en jeugd veilig, vrij en avontuurlijk buiten kunnen spelen en bewegen</a:t>
            </a:r>
            <a:endParaRPr lang="nl-NL" sz="4400" dirty="0">
              <a:solidFill>
                <a:srgbClr val="000000"/>
              </a:solidFill>
              <a:latin typeface="The Serif Hand Black" panose="03070902030502020204" pitchFamily="66" charset="0"/>
            </a:endParaRPr>
          </a:p>
          <a:p>
            <a:pPr marL="76200" indent="0" algn="l" rtl="0" fontAlgn="base">
              <a:buNone/>
            </a:pPr>
            <a:endParaRPr lang="nl-NL" sz="4400" dirty="0">
              <a:solidFill>
                <a:srgbClr val="000000"/>
              </a:solidFill>
              <a:latin typeface="The Serif Hand Black" panose="03070902030502020204" pitchFamily="66" charset="0"/>
            </a:endParaRPr>
          </a:p>
          <a:p>
            <a:pPr marL="76200" indent="0" algn="l" rtl="0" fontAlgn="base">
              <a:buNone/>
            </a:pPr>
            <a:r>
              <a:rPr lang="nl-NL" sz="4400" b="0" i="0" u="none" strike="noStrike" dirty="0">
                <a:solidFill>
                  <a:srgbClr val="000000"/>
                </a:solidFill>
                <a:effectLst/>
                <a:latin typeface="The Serif Hand Black" panose="03070902030502020204" pitchFamily="66" charset="0"/>
              </a:rPr>
              <a:t>Een plek waar ouders, buurt-, dorps- en regio bewoners elkaar ontmoeten.</a:t>
            </a:r>
            <a:r>
              <a:rPr lang="en-US" sz="4400" b="0" i="0" dirty="0">
                <a:solidFill>
                  <a:srgbClr val="000000"/>
                </a:solidFill>
                <a:effectLst/>
                <a:latin typeface="The Serif Hand Black" panose="03070902030502020204" pitchFamily="66" charset="0"/>
              </a:rPr>
              <a:t>​</a:t>
            </a:r>
          </a:p>
          <a:p>
            <a:pPr marL="0" lvl="0" indent="0" algn="l" rtl="0">
              <a:lnSpc>
                <a:spcPct val="110000"/>
              </a:lnSpc>
              <a:spcBef>
                <a:spcPts val="0"/>
              </a:spcBef>
              <a:spcAft>
                <a:spcPts val="0"/>
              </a:spcAft>
              <a:buClr>
                <a:schemeClr val="dk1"/>
              </a:buClr>
              <a:buSzPts val="4400"/>
              <a:buNone/>
            </a:pPr>
            <a:endParaRPr sz="3200" dirty="0">
              <a:latin typeface="The Serif Hand Black" panose="03070902030502020204" pitchFamily="66" charset="0"/>
            </a:endParaRPr>
          </a:p>
        </p:txBody>
      </p:sp>
      <p:sp>
        <p:nvSpPr>
          <p:cNvPr id="182" name="Google Shape;182;p4"/>
          <p:cNvSpPr txBox="1"/>
          <p:nvPr/>
        </p:nvSpPr>
        <p:spPr>
          <a:xfrm>
            <a:off x="614362" y="729704"/>
            <a:ext cx="6900862"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NL" sz="7200" b="1" dirty="0">
                <a:solidFill>
                  <a:schemeClr val="accent1"/>
                </a:solidFill>
                <a:latin typeface="The Serif Hand Black" panose="03070902030502020204" pitchFamily="66" charset="0"/>
                <a:sym typeface="Arial"/>
              </a:rPr>
              <a:t>Onze doelstelling</a:t>
            </a:r>
            <a:endParaRPr sz="7200" b="1" dirty="0">
              <a:solidFill>
                <a:schemeClr val="accent1"/>
              </a:solidFill>
              <a:latin typeface="The Serif Hand Black" panose="03070902030502020204" pitchFamily="66" charset="0"/>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5"/>
          <p:cNvSpPr txBox="1">
            <a:spLocks noGrp="1"/>
          </p:cNvSpPr>
          <p:nvPr>
            <p:ph type="body" idx="4"/>
          </p:nvPr>
        </p:nvSpPr>
        <p:spPr>
          <a:xfrm>
            <a:off x="485773" y="2247900"/>
            <a:ext cx="11420475" cy="4493707"/>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Clr>
                <a:schemeClr val="dk1"/>
              </a:buClr>
              <a:buSzPts val="4400"/>
              <a:buNone/>
            </a:pPr>
            <a:r>
              <a:rPr lang="nl-NL" sz="4400" dirty="0">
                <a:latin typeface="The Serif Hand Black" panose="03070902030502020204" pitchFamily="66" charset="0"/>
                <a:sym typeface="Arial"/>
              </a:rPr>
              <a:t>We willen in ons dorp een pumptrackbaan realiseren met bankjes en picknicktafels voor de kinderen en jeugd voor meer leefbaarheid, </a:t>
            </a:r>
          </a:p>
          <a:p>
            <a:pPr marL="0" lvl="0" indent="0" algn="l" rtl="0">
              <a:lnSpc>
                <a:spcPct val="110000"/>
              </a:lnSpc>
              <a:spcBef>
                <a:spcPts val="0"/>
              </a:spcBef>
              <a:spcAft>
                <a:spcPts val="0"/>
              </a:spcAft>
              <a:buClr>
                <a:schemeClr val="dk1"/>
              </a:buClr>
              <a:buSzPts val="4400"/>
              <a:buNone/>
            </a:pPr>
            <a:r>
              <a:rPr lang="nl-NL" sz="4400" dirty="0">
                <a:latin typeface="The Serif Hand Black" panose="03070902030502020204" pitchFamily="66" charset="0"/>
                <a:sym typeface="Arial"/>
              </a:rPr>
              <a:t>als gezellige ontmoetingsplek waar iedereen lekker kan bewegen en buiten kan zijn. </a:t>
            </a:r>
            <a:endParaRPr dirty="0">
              <a:latin typeface="The Serif Hand Black" panose="03070902030502020204" pitchFamily="66" charset="0"/>
            </a:endParaRPr>
          </a:p>
        </p:txBody>
      </p:sp>
      <p:sp>
        <p:nvSpPr>
          <p:cNvPr id="189" name="Google Shape;189;p5"/>
          <p:cNvSpPr txBox="1"/>
          <p:nvPr/>
        </p:nvSpPr>
        <p:spPr>
          <a:xfrm>
            <a:off x="485773" y="748754"/>
            <a:ext cx="6276977"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NL" sz="7200" b="1" dirty="0">
                <a:solidFill>
                  <a:schemeClr val="accent1"/>
                </a:solidFill>
                <a:latin typeface="The Serif Hand Black" panose="03070902030502020204" pitchFamily="66" charset="0"/>
                <a:sym typeface="Arial"/>
              </a:rPr>
              <a:t>Wat gaan we doen?</a:t>
            </a:r>
            <a:endParaRPr dirty="0">
              <a:latin typeface="The Serif Hand Black" panose="03070902030502020204" pitchFamily="66"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6"/>
          <p:cNvSpPr txBox="1">
            <a:spLocks noGrp="1"/>
          </p:cNvSpPr>
          <p:nvPr>
            <p:ph type="title"/>
          </p:nvPr>
        </p:nvSpPr>
        <p:spPr>
          <a:xfrm>
            <a:off x="157162" y="95250"/>
            <a:ext cx="11877675" cy="3361182"/>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1"/>
              </a:buClr>
              <a:buSzPts val="4400"/>
              <a:buFont typeface="Arial"/>
              <a:buNone/>
            </a:pPr>
            <a:r>
              <a:rPr lang="nl-NL" sz="4000" dirty="0">
                <a:latin typeface="The Serif Hand Black" panose="03070902030502020204" pitchFamily="66" charset="0"/>
              </a:rPr>
              <a:t>Wat is een pumptrackbaan? Een pumptrack is een verharde crossbaan met bulten en bochten, waarop je vaart maakt door pompende bewegingen te maken. De baan is aaneengesloten, zodat je eindeloos rondjes kunt rijden. Op de pumptrack hoef je nauwelijks te trappen of steppen, maar maak je snelheid met een pompende beweging met je armen en benen.</a:t>
            </a:r>
            <a:endParaRPr sz="4000" dirty="0">
              <a:latin typeface="The Serif Hand Black" panose="03070902030502020204" pitchFamily="66" charset="0"/>
            </a:endParaRPr>
          </a:p>
        </p:txBody>
      </p:sp>
      <p:pic>
        <p:nvPicPr>
          <p:cNvPr id="3" name="Afbeelding 2">
            <a:extLst>
              <a:ext uri="{FF2B5EF4-FFF2-40B4-BE49-F238E27FC236}">
                <a16:creationId xmlns:a16="http://schemas.microsoft.com/office/drawing/2014/main" id="{6DA5D17A-F87D-4AB4-BCE5-4656B76612EE}"/>
              </a:ext>
            </a:extLst>
          </p:cNvPr>
          <p:cNvPicPr>
            <a:picLocks noChangeAspect="1"/>
          </p:cNvPicPr>
          <p:nvPr/>
        </p:nvPicPr>
        <p:blipFill>
          <a:blip r:embed="rId3"/>
          <a:stretch>
            <a:fillRect/>
          </a:stretch>
        </p:blipFill>
        <p:spPr>
          <a:xfrm>
            <a:off x="9021439" y="2809054"/>
            <a:ext cx="2789794" cy="3953696"/>
          </a:xfrm>
          <a:prstGeom prst="rect">
            <a:avLst/>
          </a:prstGeom>
          <a:ln>
            <a:noFill/>
          </a:ln>
          <a:effectLst>
            <a:softEdge rad="112500"/>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7"/>
          <p:cNvPicPr preferRelativeResize="0"/>
          <p:nvPr/>
        </p:nvPicPr>
        <p:blipFill rotWithShape="1">
          <a:blip r:embed="rId3">
            <a:alphaModFix/>
          </a:blip>
          <a:srcRect/>
          <a:stretch/>
        </p:blipFill>
        <p:spPr>
          <a:xfrm>
            <a:off x="2569844" y="1566750"/>
            <a:ext cx="3231242" cy="2406016"/>
          </a:xfrm>
          <a:prstGeom prst="rect">
            <a:avLst/>
          </a:prstGeom>
          <a:noFill/>
          <a:ln>
            <a:noFill/>
          </a:ln>
        </p:spPr>
      </p:pic>
      <p:pic>
        <p:nvPicPr>
          <p:cNvPr id="202" name="Google Shape;202;p7"/>
          <p:cNvPicPr preferRelativeResize="0"/>
          <p:nvPr/>
        </p:nvPicPr>
        <p:blipFill rotWithShape="1">
          <a:blip r:embed="rId4">
            <a:alphaModFix/>
          </a:blip>
          <a:srcRect/>
          <a:stretch/>
        </p:blipFill>
        <p:spPr>
          <a:xfrm>
            <a:off x="6096000" y="1605689"/>
            <a:ext cx="3825717" cy="2406017"/>
          </a:xfrm>
          <a:prstGeom prst="rect">
            <a:avLst/>
          </a:prstGeom>
          <a:noFill/>
          <a:ln>
            <a:noFill/>
          </a:ln>
        </p:spPr>
      </p:pic>
      <p:sp>
        <p:nvSpPr>
          <p:cNvPr id="203" name="Google Shape;203;p7"/>
          <p:cNvSpPr txBox="1"/>
          <p:nvPr/>
        </p:nvSpPr>
        <p:spPr>
          <a:xfrm>
            <a:off x="2585050" y="4382375"/>
            <a:ext cx="3403800"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NL" sz="4400" dirty="0">
                <a:solidFill>
                  <a:schemeClr val="lt1"/>
                </a:solidFill>
                <a:latin typeface="Arial"/>
                <a:ea typeface="Arial"/>
                <a:cs typeface="Arial"/>
                <a:sym typeface="Arial"/>
              </a:rPr>
              <a:t> </a:t>
            </a:r>
            <a:r>
              <a:rPr lang="nl-NL" sz="3200" dirty="0">
                <a:solidFill>
                  <a:schemeClr val="lt1"/>
                </a:solidFill>
                <a:latin typeface="The Serif Hand Black" panose="03070902030502020204" pitchFamily="66" charset="0"/>
                <a:sym typeface="Arial"/>
              </a:rPr>
              <a:t>Voorbeeld </a:t>
            </a:r>
            <a:r>
              <a:rPr lang="nl-NL" sz="3200" dirty="0" err="1">
                <a:solidFill>
                  <a:schemeClr val="lt1"/>
                </a:solidFill>
                <a:latin typeface="The Serif Hand Black" panose="03070902030502020204" pitchFamily="66" charset="0"/>
                <a:sym typeface="Arial"/>
              </a:rPr>
              <a:t>PUMPTRACkba</a:t>
            </a:r>
            <a:r>
              <a:rPr lang="nl-NL" sz="3200" dirty="0" err="1">
                <a:solidFill>
                  <a:schemeClr val="lt1"/>
                </a:solidFill>
                <a:latin typeface="The Serif Hand Black" panose="03070902030502020204" pitchFamily="66" charset="0"/>
              </a:rPr>
              <a:t>a</a:t>
            </a:r>
            <a:r>
              <a:rPr lang="nl-NL" sz="3200" dirty="0" err="1">
                <a:solidFill>
                  <a:schemeClr val="lt1"/>
                </a:solidFill>
                <a:latin typeface="The Serif Hand Black" panose="03070902030502020204" pitchFamily="66" charset="0"/>
                <a:sym typeface="Arial"/>
              </a:rPr>
              <a:t>n</a:t>
            </a:r>
            <a:endParaRPr sz="3200" dirty="0">
              <a:solidFill>
                <a:schemeClr val="lt1"/>
              </a:solidFill>
              <a:latin typeface="The Serif Hand Black" panose="03070902030502020204" pitchFamily="66" charset="0"/>
              <a:sym typeface="Arial"/>
            </a:endParaRPr>
          </a:p>
        </p:txBody>
      </p:sp>
      <p:sp>
        <p:nvSpPr>
          <p:cNvPr id="204" name="Google Shape;204;p7"/>
          <p:cNvSpPr txBox="1"/>
          <p:nvPr/>
        </p:nvSpPr>
        <p:spPr>
          <a:xfrm>
            <a:off x="6257367" y="4476345"/>
            <a:ext cx="2707339"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NL" sz="3200" dirty="0">
                <a:solidFill>
                  <a:srgbClr val="FFFFFF"/>
                </a:solidFill>
                <a:latin typeface="The Serif Hand Black" panose="03070902030502020204" pitchFamily="66" charset="0"/>
                <a:sym typeface="Arial"/>
              </a:rPr>
              <a:t>Luca in actie</a:t>
            </a:r>
            <a:endParaRPr sz="3200" dirty="0">
              <a:solidFill>
                <a:srgbClr val="FFFFFF"/>
              </a:solidFill>
              <a:latin typeface="The Serif Hand Black" panose="03070902030502020204" pitchFamily="66" charset="0"/>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9"/>
          <p:cNvSpPr txBox="1">
            <a:spLocks noGrp="1"/>
          </p:cNvSpPr>
          <p:nvPr>
            <p:ph type="body" idx="4"/>
          </p:nvPr>
        </p:nvSpPr>
        <p:spPr>
          <a:xfrm>
            <a:off x="485773" y="2247900"/>
            <a:ext cx="11420475" cy="4493707"/>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Clr>
                <a:schemeClr val="dk1"/>
              </a:buClr>
              <a:buSzPts val="3600"/>
              <a:buNone/>
            </a:pPr>
            <a:r>
              <a:rPr lang="nl-NL" sz="3600" dirty="0">
                <a:latin typeface="The Serif Hand Black" panose="03070902030502020204" pitchFamily="66" charset="0"/>
                <a:sym typeface="Arial"/>
              </a:rPr>
              <a:t>Daarom willen we hier graag een aantal bankjes en picknicktafels plaatsen voor een gezellige ontmoetingsplek, </a:t>
            </a:r>
            <a:r>
              <a:rPr lang="nl-NL" sz="3600" dirty="0">
                <a:latin typeface="The Serif Hand Black" panose="03070902030502020204" pitchFamily="66" charset="0"/>
              </a:rPr>
              <a:t>Terwijl de </a:t>
            </a:r>
            <a:r>
              <a:rPr lang="nl-NL" sz="3600" dirty="0" err="1">
                <a:latin typeface="The Serif Hand Black" panose="03070902030502020204" pitchFamily="66" charset="0"/>
              </a:rPr>
              <a:t>kids</a:t>
            </a:r>
            <a:r>
              <a:rPr lang="nl-NL" sz="3600" dirty="0">
                <a:latin typeface="The Serif Hand Black" panose="03070902030502020204" pitchFamily="66" charset="0"/>
              </a:rPr>
              <a:t> zich uitleven op de baan kunnen ouders gelijk toezicht houden en gezellig een praatje maken met andere ouders.</a:t>
            </a:r>
          </a:p>
          <a:p>
            <a:pPr marL="0" lvl="0" indent="0" algn="l" rtl="0">
              <a:lnSpc>
                <a:spcPct val="110000"/>
              </a:lnSpc>
              <a:spcBef>
                <a:spcPts val="0"/>
              </a:spcBef>
              <a:spcAft>
                <a:spcPts val="0"/>
              </a:spcAft>
              <a:buClr>
                <a:schemeClr val="dk1"/>
              </a:buClr>
              <a:buSzPts val="3600"/>
              <a:buNone/>
            </a:pPr>
            <a:endParaRPr lang="nl-NL" sz="3600" dirty="0">
              <a:latin typeface="The Serif Hand Black" panose="03070902030502020204" pitchFamily="66" charset="0"/>
            </a:endParaRPr>
          </a:p>
          <a:p>
            <a:pPr marL="0" lvl="0" indent="0" algn="l" rtl="0">
              <a:lnSpc>
                <a:spcPct val="110000"/>
              </a:lnSpc>
              <a:spcBef>
                <a:spcPts val="0"/>
              </a:spcBef>
              <a:spcAft>
                <a:spcPts val="0"/>
              </a:spcAft>
              <a:buClr>
                <a:schemeClr val="dk1"/>
              </a:buClr>
              <a:buSzPts val="3600"/>
              <a:buNone/>
            </a:pPr>
            <a:r>
              <a:rPr lang="nl-NL" sz="3600" dirty="0">
                <a:latin typeface="The Serif Hand Black" panose="03070902030502020204" pitchFamily="66" charset="0"/>
                <a:sym typeface="Arial"/>
              </a:rPr>
              <a:t>Dat willen we toch allemaal!</a:t>
            </a:r>
            <a:endParaRPr dirty="0">
              <a:latin typeface="The Serif Hand Black" panose="03070902030502020204" pitchFamily="66" charset="0"/>
            </a:endParaRPr>
          </a:p>
        </p:txBody>
      </p:sp>
      <p:sp>
        <p:nvSpPr>
          <p:cNvPr id="218" name="Google Shape;218;p9"/>
          <p:cNvSpPr txBox="1"/>
          <p:nvPr/>
        </p:nvSpPr>
        <p:spPr>
          <a:xfrm>
            <a:off x="548526" y="779041"/>
            <a:ext cx="7806580"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NL" sz="7200" dirty="0">
                <a:solidFill>
                  <a:schemeClr val="accent1"/>
                </a:solidFill>
                <a:latin typeface="The Serif Hand Black" panose="03070902030502020204" pitchFamily="66" charset="0"/>
                <a:sym typeface="Arial"/>
              </a:rPr>
              <a:t>BANKJES EN PICKNICKTAFELS </a:t>
            </a:r>
            <a:endParaRPr sz="7200" dirty="0">
              <a:solidFill>
                <a:schemeClr val="accent1"/>
              </a:solidFill>
              <a:latin typeface="The Serif Hand Black" panose="03070902030502020204" pitchFamily="66" charset="0"/>
              <a:sym typeface="Arial"/>
            </a:endParaRPr>
          </a:p>
        </p:txBody>
      </p:sp>
    </p:spTree>
  </p:cSld>
  <p:clrMapOvr>
    <a:masterClrMapping/>
  </p:clrMapOvr>
</p:sld>
</file>

<file path=ppt/theme/theme1.xml><?xml version="1.0" encoding="utf-8"?>
<a:theme xmlns:a="http://schemas.openxmlformats.org/drawingml/2006/main" name="SketchyVTI">
  <a:themeElements>
    <a:clrScheme name="Groen">
      <a:dk1>
        <a:srgbClr val="000000"/>
      </a:dk1>
      <a:lt1>
        <a:srgbClr val="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309</TotalTime>
  <Words>376</Words>
  <Application>Microsoft Office PowerPoint</Application>
  <PresentationFormat>Breedbeeld</PresentationFormat>
  <Paragraphs>53</Paragraphs>
  <Slides>14</Slides>
  <Notes>13</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14</vt:i4>
      </vt:variant>
    </vt:vector>
  </HeadingPairs>
  <TitlesOfParts>
    <vt:vector size="18" baseType="lpstr">
      <vt:lpstr>The Serif Hand Black</vt:lpstr>
      <vt:lpstr>Arial</vt:lpstr>
      <vt:lpstr>Calibri</vt:lpstr>
      <vt:lpstr>SketchyVTI</vt:lpstr>
      <vt:lpstr>PRESENTATIE KERN MET PIT</vt:lpstr>
      <vt:lpstr>PowerPoint-presentatie</vt:lpstr>
      <vt:lpstr>PowerPoint-presentatie</vt:lpstr>
      <vt:lpstr>TEAM</vt:lpstr>
      <vt:lpstr>PowerPoint-presentatie</vt:lpstr>
      <vt:lpstr>PowerPoint-presentatie</vt:lpstr>
      <vt:lpstr>Wat is een pumptrackbaan? Een pumptrack is een verharde crossbaan met bulten en bochten, waarop je vaart maakt door pompende bewegingen te maken. De baan is aaneengesloten, zodat je eindeloos rondjes kunt rijden. Op de pumptrack hoef je nauwelijks te trappen of steppen, maar maak je snelheid met een pompende beweging met je armen en benen.</vt:lpstr>
      <vt:lpstr>PowerPoint-presentatie</vt:lpstr>
      <vt:lpstr>PowerPoint-presentatie</vt:lpstr>
      <vt:lpstr>PowerPoint-presentatie</vt:lpstr>
      <vt:lpstr>PowerPoint-presentatie</vt:lpstr>
      <vt:lpstr>PowerPoint-presentatie</vt:lpstr>
      <vt:lpstr>PowerPoint-presentatie</vt:lpstr>
      <vt:lpstr>Bedankt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PRESENTATIE KERN MET PIT</dc:title>
  <dc:creator>Jeroen Verschuren</dc:creator>
  <cp:lastModifiedBy>Jeroen Verschuren</cp:lastModifiedBy>
  <cp:revision>13</cp:revision>
  <dcterms:created xsi:type="dcterms:W3CDTF">2022-01-05T16:42:56Z</dcterms:created>
  <dcterms:modified xsi:type="dcterms:W3CDTF">2022-01-19T14:11:01Z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